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4.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5" r:id="rId2"/>
    <p:sldId id="280" r:id="rId3"/>
    <p:sldId id="284"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1" r:id="rId18"/>
    <p:sldId id="270" r:id="rId19"/>
    <p:sldId id="272" r:id="rId20"/>
    <p:sldId id="273" r:id="rId21"/>
    <p:sldId id="274" r:id="rId22"/>
    <p:sldId id="275" r:id="rId23"/>
    <p:sldId id="276" r:id="rId24"/>
    <p:sldId id="277" r:id="rId25"/>
    <p:sldId id="278"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4006" autoAdjust="0"/>
  </p:normalViewPr>
  <p:slideViewPr>
    <p:cSldViewPr>
      <p:cViewPr varScale="1">
        <p:scale>
          <a:sx n="74" d="100"/>
          <a:sy n="74" d="100"/>
        </p:scale>
        <p:origin x="126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5339EA-89A9-466F-8D5D-799AC28F8BCC}" type="doc">
      <dgm:prSet loTypeId="urn:microsoft.com/office/officeart/2005/8/layout/cycle2" loCatId="cycle" qsTypeId="urn:microsoft.com/office/officeart/2005/8/quickstyle/simple2" qsCatId="simple" csTypeId="urn:microsoft.com/office/officeart/2005/8/colors/accent1_2" csCatId="accent1" phldr="1"/>
      <dgm:spPr/>
      <dgm:t>
        <a:bodyPr/>
        <a:lstStyle/>
        <a:p>
          <a:endParaRPr lang="en-US"/>
        </a:p>
      </dgm:t>
    </dgm:pt>
    <dgm:pt modelId="{ED8CFE09-6DAB-4CED-8FAA-9CC06C92DF41}">
      <dgm:prSet phldrT="[Text]"/>
      <dgm:spPr/>
      <dgm:t>
        <a:bodyPr/>
        <a:lstStyle/>
        <a:p>
          <a:r>
            <a:rPr lang="en-US" dirty="0" smtClean="0"/>
            <a:t>Software</a:t>
          </a:r>
          <a:endParaRPr lang="en-US" dirty="0"/>
        </a:p>
      </dgm:t>
    </dgm:pt>
    <dgm:pt modelId="{63082BCA-A0AF-4E7E-9937-631171EB0745}" type="parTrans" cxnId="{352E3781-9A82-40C9-BFC4-E0CDCDE66D4A}">
      <dgm:prSet/>
      <dgm:spPr/>
      <dgm:t>
        <a:bodyPr/>
        <a:lstStyle/>
        <a:p>
          <a:endParaRPr lang="en-US"/>
        </a:p>
      </dgm:t>
    </dgm:pt>
    <dgm:pt modelId="{B771B060-63F3-406B-93A5-36446BDF1664}" type="sibTrans" cxnId="{352E3781-9A82-40C9-BFC4-E0CDCDE66D4A}">
      <dgm:prSet/>
      <dgm:spPr/>
      <dgm:t>
        <a:bodyPr/>
        <a:lstStyle/>
        <a:p>
          <a:endParaRPr lang="en-US"/>
        </a:p>
      </dgm:t>
    </dgm:pt>
    <dgm:pt modelId="{AC03114E-580F-4524-B4E4-B13699955B80}">
      <dgm:prSet phldrT="[Text]"/>
      <dgm:spPr/>
      <dgm:t>
        <a:bodyPr/>
        <a:lstStyle/>
        <a:p>
          <a:r>
            <a:rPr lang="en-US" dirty="0" smtClean="0"/>
            <a:t>Helps</a:t>
          </a:r>
        </a:p>
      </dgm:t>
    </dgm:pt>
    <dgm:pt modelId="{C81062DD-2805-48DF-9807-93EF40E56D35}" type="parTrans" cxnId="{4A5E0373-EA4B-4A63-B60C-52A1768323C8}">
      <dgm:prSet/>
      <dgm:spPr/>
      <dgm:t>
        <a:bodyPr/>
        <a:lstStyle/>
        <a:p>
          <a:endParaRPr lang="en-US"/>
        </a:p>
      </dgm:t>
    </dgm:pt>
    <dgm:pt modelId="{2E4C4BBF-261A-4651-A845-CCEBA8ED2F40}" type="sibTrans" cxnId="{4A5E0373-EA4B-4A63-B60C-52A1768323C8}">
      <dgm:prSet/>
      <dgm:spPr/>
      <dgm:t>
        <a:bodyPr/>
        <a:lstStyle/>
        <a:p>
          <a:endParaRPr lang="en-US"/>
        </a:p>
      </dgm:t>
    </dgm:pt>
    <dgm:pt modelId="{88578CCA-6FF9-46DE-B27E-56E09BBAB57C}">
      <dgm:prSet phldrT="[Text]"/>
      <dgm:spPr/>
      <dgm:t>
        <a:bodyPr/>
        <a:lstStyle/>
        <a:p>
          <a:r>
            <a:rPr lang="en-US" dirty="0" smtClean="0"/>
            <a:t>Solve</a:t>
          </a:r>
          <a:endParaRPr lang="en-US" dirty="0"/>
        </a:p>
      </dgm:t>
    </dgm:pt>
    <dgm:pt modelId="{577051F7-C15A-41F0-9B6C-8F5682C49F39}" type="parTrans" cxnId="{89CC0326-6678-43C0-992D-458C18E0DBF6}">
      <dgm:prSet/>
      <dgm:spPr/>
      <dgm:t>
        <a:bodyPr/>
        <a:lstStyle/>
        <a:p>
          <a:endParaRPr lang="en-US"/>
        </a:p>
      </dgm:t>
    </dgm:pt>
    <dgm:pt modelId="{47B98A63-5BA2-456E-B305-764D1BCAB068}" type="sibTrans" cxnId="{89CC0326-6678-43C0-992D-458C18E0DBF6}">
      <dgm:prSet/>
      <dgm:spPr/>
      <dgm:t>
        <a:bodyPr/>
        <a:lstStyle/>
        <a:p>
          <a:endParaRPr lang="en-US"/>
        </a:p>
      </dgm:t>
    </dgm:pt>
    <dgm:pt modelId="{9900411F-2700-4CA9-838E-F3108B34FFA4}">
      <dgm:prSet phldrT="[Text]"/>
      <dgm:spPr/>
      <dgm:t>
        <a:bodyPr/>
        <a:lstStyle/>
        <a:p>
          <a:r>
            <a:rPr lang="en-US" dirty="0" smtClean="0"/>
            <a:t>Problems</a:t>
          </a:r>
          <a:endParaRPr lang="en-US" dirty="0"/>
        </a:p>
      </dgm:t>
    </dgm:pt>
    <dgm:pt modelId="{B0484EF5-6A94-4840-B61D-D4A637FDD564}" type="parTrans" cxnId="{B406E43E-DFC7-4375-9FC8-74B9A768D928}">
      <dgm:prSet/>
      <dgm:spPr/>
      <dgm:t>
        <a:bodyPr/>
        <a:lstStyle/>
        <a:p>
          <a:endParaRPr lang="en-US"/>
        </a:p>
      </dgm:t>
    </dgm:pt>
    <dgm:pt modelId="{4EE7FAE2-4F0F-4E02-8228-7786BFE6EE7F}" type="sibTrans" cxnId="{B406E43E-DFC7-4375-9FC8-74B9A768D928}">
      <dgm:prSet/>
      <dgm:spPr/>
      <dgm:t>
        <a:bodyPr/>
        <a:lstStyle/>
        <a:p>
          <a:endParaRPr lang="en-US"/>
        </a:p>
      </dgm:t>
    </dgm:pt>
    <dgm:pt modelId="{2604D8FF-9C73-4CD3-A54B-E911A3E5661D}">
      <dgm:prSet phldrT="[Text]"/>
      <dgm:spPr/>
      <dgm:t>
        <a:bodyPr/>
        <a:lstStyle/>
        <a:p>
          <a:r>
            <a:rPr lang="en-US" dirty="0" smtClean="0"/>
            <a:t>Hardware/</a:t>
          </a:r>
        </a:p>
        <a:p>
          <a:r>
            <a:rPr lang="en-US" dirty="0" smtClean="0"/>
            <a:t>Software</a:t>
          </a:r>
          <a:endParaRPr lang="en-US" dirty="0"/>
        </a:p>
      </dgm:t>
    </dgm:pt>
    <dgm:pt modelId="{53A1A74E-E347-4B0A-8C18-A7A2ECD16EC2}" type="parTrans" cxnId="{B4A43A0E-DDE9-4BFF-96F5-AAF8B8649298}">
      <dgm:prSet/>
      <dgm:spPr/>
      <dgm:t>
        <a:bodyPr/>
        <a:lstStyle/>
        <a:p>
          <a:endParaRPr lang="en-US"/>
        </a:p>
      </dgm:t>
    </dgm:pt>
    <dgm:pt modelId="{A64696F1-7BFE-4586-92B0-546CC121428D}" type="sibTrans" cxnId="{B4A43A0E-DDE9-4BFF-96F5-AAF8B8649298}">
      <dgm:prSet/>
      <dgm:spPr/>
      <dgm:t>
        <a:bodyPr/>
        <a:lstStyle/>
        <a:p>
          <a:endParaRPr lang="en-US"/>
        </a:p>
      </dgm:t>
    </dgm:pt>
    <dgm:pt modelId="{4F3F8666-83D8-483F-B91D-3F18E42D8B24}" type="pres">
      <dgm:prSet presAssocID="{085339EA-89A9-466F-8D5D-799AC28F8BCC}" presName="cycle" presStyleCnt="0">
        <dgm:presLayoutVars>
          <dgm:dir/>
          <dgm:resizeHandles val="exact"/>
        </dgm:presLayoutVars>
      </dgm:prSet>
      <dgm:spPr/>
      <dgm:t>
        <a:bodyPr/>
        <a:lstStyle/>
        <a:p>
          <a:endParaRPr lang="en-US"/>
        </a:p>
      </dgm:t>
    </dgm:pt>
    <dgm:pt modelId="{E213DCEC-9BAA-4541-A359-5A4FA5C657FA}" type="pres">
      <dgm:prSet presAssocID="{ED8CFE09-6DAB-4CED-8FAA-9CC06C92DF41}" presName="node" presStyleLbl="node1" presStyleIdx="0" presStyleCnt="5" custScaleX="124272" custScaleY="107054">
        <dgm:presLayoutVars>
          <dgm:bulletEnabled val="1"/>
        </dgm:presLayoutVars>
      </dgm:prSet>
      <dgm:spPr/>
      <dgm:t>
        <a:bodyPr/>
        <a:lstStyle/>
        <a:p>
          <a:endParaRPr lang="en-US"/>
        </a:p>
      </dgm:t>
    </dgm:pt>
    <dgm:pt modelId="{3B4E049E-840B-4623-8493-DBD8565A8EE7}" type="pres">
      <dgm:prSet presAssocID="{B771B060-63F3-406B-93A5-36446BDF1664}" presName="sibTrans" presStyleLbl="sibTrans2D1" presStyleIdx="0" presStyleCnt="5"/>
      <dgm:spPr/>
      <dgm:t>
        <a:bodyPr/>
        <a:lstStyle/>
        <a:p>
          <a:endParaRPr lang="en-US"/>
        </a:p>
      </dgm:t>
    </dgm:pt>
    <dgm:pt modelId="{810D65D7-A198-4999-B6F0-F36202D9FAD0}" type="pres">
      <dgm:prSet presAssocID="{B771B060-63F3-406B-93A5-36446BDF1664}" presName="connectorText" presStyleLbl="sibTrans2D1" presStyleIdx="0" presStyleCnt="5"/>
      <dgm:spPr/>
      <dgm:t>
        <a:bodyPr/>
        <a:lstStyle/>
        <a:p>
          <a:endParaRPr lang="en-US"/>
        </a:p>
      </dgm:t>
    </dgm:pt>
    <dgm:pt modelId="{54C15FD9-8173-441B-90C3-9D6E667057A3}" type="pres">
      <dgm:prSet presAssocID="{AC03114E-580F-4524-B4E4-B13699955B80}" presName="node" presStyleLbl="node1" presStyleIdx="1" presStyleCnt="5" custScaleX="142012" custRadScaleRad="114514" custRadScaleInc="26481">
        <dgm:presLayoutVars>
          <dgm:bulletEnabled val="1"/>
        </dgm:presLayoutVars>
      </dgm:prSet>
      <dgm:spPr/>
      <dgm:t>
        <a:bodyPr/>
        <a:lstStyle/>
        <a:p>
          <a:endParaRPr lang="en-US"/>
        </a:p>
      </dgm:t>
    </dgm:pt>
    <dgm:pt modelId="{59109B3C-8DEF-4223-BD8E-94A93F71DDA4}" type="pres">
      <dgm:prSet presAssocID="{2E4C4BBF-261A-4651-A845-CCEBA8ED2F40}" presName="sibTrans" presStyleLbl="sibTrans2D1" presStyleIdx="1" presStyleCnt="5"/>
      <dgm:spPr/>
      <dgm:t>
        <a:bodyPr/>
        <a:lstStyle/>
        <a:p>
          <a:endParaRPr lang="en-US"/>
        </a:p>
      </dgm:t>
    </dgm:pt>
    <dgm:pt modelId="{AFD9E8C2-57A5-4634-8CD1-B28F94F71A12}" type="pres">
      <dgm:prSet presAssocID="{2E4C4BBF-261A-4651-A845-CCEBA8ED2F40}" presName="connectorText" presStyleLbl="sibTrans2D1" presStyleIdx="1" presStyleCnt="5"/>
      <dgm:spPr/>
      <dgm:t>
        <a:bodyPr/>
        <a:lstStyle/>
        <a:p>
          <a:endParaRPr lang="en-US"/>
        </a:p>
      </dgm:t>
    </dgm:pt>
    <dgm:pt modelId="{2ABAC39D-66D5-4DA3-901F-A81F0CADFEF8}" type="pres">
      <dgm:prSet presAssocID="{88578CCA-6FF9-46DE-B27E-56E09BBAB57C}" presName="node" presStyleLbl="node1" presStyleIdx="2" presStyleCnt="5" custScaleX="121149" custRadScaleRad="130256" custRadScaleInc="-18368">
        <dgm:presLayoutVars>
          <dgm:bulletEnabled val="1"/>
        </dgm:presLayoutVars>
      </dgm:prSet>
      <dgm:spPr/>
      <dgm:t>
        <a:bodyPr/>
        <a:lstStyle/>
        <a:p>
          <a:endParaRPr lang="en-US"/>
        </a:p>
      </dgm:t>
    </dgm:pt>
    <dgm:pt modelId="{8CC73A45-1A59-410E-8B74-E76186588AE3}" type="pres">
      <dgm:prSet presAssocID="{47B98A63-5BA2-456E-B305-764D1BCAB068}" presName="sibTrans" presStyleLbl="sibTrans2D1" presStyleIdx="2" presStyleCnt="5"/>
      <dgm:spPr/>
      <dgm:t>
        <a:bodyPr/>
        <a:lstStyle/>
        <a:p>
          <a:endParaRPr lang="en-US"/>
        </a:p>
      </dgm:t>
    </dgm:pt>
    <dgm:pt modelId="{02582B0E-F128-4772-94F7-A7949DB4227A}" type="pres">
      <dgm:prSet presAssocID="{47B98A63-5BA2-456E-B305-764D1BCAB068}" presName="connectorText" presStyleLbl="sibTrans2D1" presStyleIdx="2" presStyleCnt="5"/>
      <dgm:spPr/>
      <dgm:t>
        <a:bodyPr/>
        <a:lstStyle/>
        <a:p>
          <a:endParaRPr lang="en-US"/>
        </a:p>
      </dgm:t>
    </dgm:pt>
    <dgm:pt modelId="{4C9F6442-ED27-4FE2-AF93-E56CF30CDA1A}" type="pres">
      <dgm:prSet presAssocID="{9900411F-2700-4CA9-838E-F3108B34FFA4}" presName="node" presStyleLbl="node1" presStyleIdx="3" presStyleCnt="5" custScaleX="111119" custRadScaleRad="123838" custRadScaleInc="20090">
        <dgm:presLayoutVars>
          <dgm:bulletEnabled val="1"/>
        </dgm:presLayoutVars>
      </dgm:prSet>
      <dgm:spPr/>
      <dgm:t>
        <a:bodyPr/>
        <a:lstStyle/>
        <a:p>
          <a:endParaRPr lang="en-US"/>
        </a:p>
      </dgm:t>
    </dgm:pt>
    <dgm:pt modelId="{80580EE0-9F6F-4EDC-8840-34870B585D40}" type="pres">
      <dgm:prSet presAssocID="{4EE7FAE2-4F0F-4E02-8228-7786BFE6EE7F}" presName="sibTrans" presStyleLbl="sibTrans2D1" presStyleIdx="3" presStyleCnt="5"/>
      <dgm:spPr/>
      <dgm:t>
        <a:bodyPr/>
        <a:lstStyle/>
        <a:p>
          <a:endParaRPr lang="en-US"/>
        </a:p>
      </dgm:t>
    </dgm:pt>
    <dgm:pt modelId="{C670E53F-7D9F-46EE-9AA0-3F94DBB592EF}" type="pres">
      <dgm:prSet presAssocID="{4EE7FAE2-4F0F-4E02-8228-7786BFE6EE7F}" presName="connectorText" presStyleLbl="sibTrans2D1" presStyleIdx="3" presStyleCnt="5"/>
      <dgm:spPr/>
      <dgm:t>
        <a:bodyPr/>
        <a:lstStyle/>
        <a:p>
          <a:endParaRPr lang="en-US"/>
        </a:p>
      </dgm:t>
    </dgm:pt>
    <dgm:pt modelId="{23B5609B-14F4-477D-BE40-1814E45C2124}" type="pres">
      <dgm:prSet presAssocID="{2604D8FF-9C73-4CD3-A54B-E911A3E5661D}" presName="node" presStyleLbl="node1" presStyleIdx="4" presStyleCnt="5" custScaleX="121006" custRadScaleRad="121580" custRadScaleInc="-27857">
        <dgm:presLayoutVars>
          <dgm:bulletEnabled val="1"/>
        </dgm:presLayoutVars>
      </dgm:prSet>
      <dgm:spPr/>
      <dgm:t>
        <a:bodyPr/>
        <a:lstStyle/>
        <a:p>
          <a:endParaRPr lang="en-US"/>
        </a:p>
      </dgm:t>
    </dgm:pt>
    <dgm:pt modelId="{AEFBC903-B86E-4C0F-920E-52FC02F34B76}" type="pres">
      <dgm:prSet presAssocID="{A64696F1-7BFE-4586-92B0-546CC121428D}" presName="sibTrans" presStyleLbl="sibTrans2D1" presStyleIdx="4" presStyleCnt="5"/>
      <dgm:spPr/>
      <dgm:t>
        <a:bodyPr/>
        <a:lstStyle/>
        <a:p>
          <a:endParaRPr lang="en-US"/>
        </a:p>
      </dgm:t>
    </dgm:pt>
    <dgm:pt modelId="{B3CA1FF5-F780-4179-9EF7-18D69A553ECE}" type="pres">
      <dgm:prSet presAssocID="{A64696F1-7BFE-4586-92B0-546CC121428D}" presName="connectorText" presStyleLbl="sibTrans2D1" presStyleIdx="4" presStyleCnt="5"/>
      <dgm:spPr/>
      <dgm:t>
        <a:bodyPr/>
        <a:lstStyle/>
        <a:p>
          <a:endParaRPr lang="en-US"/>
        </a:p>
      </dgm:t>
    </dgm:pt>
  </dgm:ptLst>
  <dgm:cxnLst>
    <dgm:cxn modelId="{16E3718B-A4FF-4943-B743-30EC76F55765}" type="presOf" srcId="{47B98A63-5BA2-456E-B305-764D1BCAB068}" destId="{02582B0E-F128-4772-94F7-A7949DB4227A}" srcOrd="1" destOrd="0" presId="urn:microsoft.com/office/officeart/2005/8/layout/cycle2"/>
    <dgm:cxn modelId="{46D817D7-F67D-4786-B7F4-93D4AE917CDB}" type="presOf" srcId="{47B98A63-5BA2-456E-B305-764D1BCAB068}" destId="{8CC73A45-1A59-410E-8B74-E76186588AE3}" srcOrd="0" destOrd="0" presId="urn:microsoft.com/office/officeart/2005/8/layout/cycle2"/>
    <dgm:cxn modelId="{CB26B13F-E22A-4E55-9112-904B78EAEF77}" type="presOf" srcId="{ED8CFE09-6DAB-4CED-8FAA-9CC06C92DF41}" destId="{E213DCEC-9BAA-4541-A359-5A4FA5C657FA}" srcOrd="0" destOrd="0" presId="urn:microsoft.com/office/officeart/2005/8/layout/cycle2"/>
    <dgm:cxn modelId="{6ED0E8AA-60F2-44B0-A9F1-B16CC6CA6129}" type="presOf" srcId="{AC03114E-580F-4524-B4E4-B13699955B80}" destId="{54C15FD9-8173-441B-90C3-9D6E667057A3}" srcOrd="0" destOrd="0" presId="urn:microsoft.com/office/officeart/2005/8/layout/cycle2"/>
    <dgm:cxn modelId="{3831C3AE-D3D6-454D-B209-E64841C4E17B}" type="presOf" srcId="{2E4C4BBF-261A-4651-A845-CCEBA8ED2F40}" destId="{59109B3C-8DEF-4223-BD8E-94A93F71DDA4}" srcOrd="0" destOrd="0" presId="urn:microsoft.com/office/officeart/2005/8/layout/cycle2"/>
    <dgm:cxn modelId="{A8D210F0-49C5-4683-88D8-6F326E15E446}" type="presOf" srcId="{B771B060-63F3-406B-93A5-36446BDF1664}" destId="{810D65D7-A198-4999-B6F0-F36202D9FAD0}" srcOrd="1" destOrd="0" presId="urn:microsoft.com/office/officeart/2005/8/layout/cycle2"/>
    <dgm:cxn modelId="{81D197F7-0AC1-4AE1-8042-CC813B52C241}" type="presOf" srcId="{2E4C4BBF-261A-4651-A845-CCEBA8ED2F40}" destId="{AFD9E8C2-57A5-4634-8CD1-B28F94F71A12}" srcOrd="1" destOrd="0" presId="urn:microsoft.com/office/officeart/2005/8/layout/cycle2"/>
    <dgm:cxn modelId="{E89D4ADF-498D-4765-8D8C-AAC25F945802}" type="presOf" srcId="{4EE7FAE2-4F0F-4E02-8228-7786BFE6EE7F}" destId="{C670E53F-7D9F-46EE-9AA0-3F94DBB592EF}" srcOrd="1" destOrd="0" presId="urn:microsoft.com/office/officeart/2005/8/layout/cycle2"/>
    <dgm:cxn modelId="{89CC0326-6678-43C0-992D-458C18E0DBF6}" srcId="{085339EA-89A9-466F-8D5D-799AC28F8BCC}" destId="{88578CCA-6FF9-46DE-B27E-56E09BBAB57C}" srcOrd="2" destOrd="0" parTransId="{577051F7-C15A-41F0-9B6C-8F5682C49F39}" sibTransId="{47B98A63-5BA2-456E-B305-764D1BCAB068}"/>
    <dgm:cxn modelId="{133ED5D3-E691-4BD2-A687-4C1F6FAE49EA}" type="presOf" srcId="{B771B060-63F3-406B-93A5-36446BDF1664}" destId="{3B4E049E-840B-4623-8493-DBD8565A8EE7}" srcOrd="0" destOrd="0" presId="urn:microsoft.com/office/officeart/2005/8/layout/cycle2"/>
    <dgm:cxn modelId="{B4A43A0E-DDE9-4BFF-96F5-AAF8B8649298}" srcId="{085339EA-89A9-466F-8D5D-799AC28F8BCC}" destId="{2604D8FF-9C73-4CD3-A54B-E911A3E5661D}" srcOrd="4" destOrd="0" parTransId="{53A1A74E-E347-4B0A-8C18-A7A2ECD16EC2}" sibTransId="{A64696F1-7BFE-4586-92B0-546CC121428D}"/>
    <dgm:cxn modelId="{4A5E0373-EA4B-4A63-B60C-52A1768323C8}" srcId="{085339EA-89A9-466F-8D5D-799AC28F8BCC}" destId="{AC03114E-580F-4524-B4E4-B13699955B80}" srcOrd="1" destOrd="0" parTransId="{C81062DD-2805-48DF-9807-93EF40E56D35}" sibTransId="{2E4C4BBF-261A-4651-A845-CCEBA8ED2F40}"/>
    <dgm:cxn modelId="{248328DD-32C6-4D34-98DE-C907DB0BF23E}" type="presOf" srcId="{4EE7FAE2-4F0F-4E02-8228-7786BFE6EE7F}" destId="{80580EE0-9F6F-4EDC-8840-34870B585D40}" srcOrd="0" destOrd="0" presId="urn:microsoft.com/office/officeart/2005/8/layout/cycle2"/>
    <dgm:cxn modelId="{C7FAA25A-2B5B-424D-9D8C-34C134C505DD}" type="presOf" srcId="{A64696F1-7BFE-4586-92B0-546CC121428D}" destId="{B3CA1FF5-F780-4179-9EF7-18D69A553ECE}" srcOrd="1" destOrd="0" presId="urn:microsoft.com/office/officeart/2005/8/layout/cycle2"/>
    <dgm:cxn modelId="{A77973AB-0F96-4CF8-800F-4A8074E04935}" type="presOf" srcId="{2604D8FF-9C73-4CD3-A54B-E911A3E5661D}" destId="{23B5609B-14F4-477D-BE40-1814E45C2124}" srcOrd="0" destOrd="0" presId="urn:microsoft.com/office/officeart/2005/8/layout/cycle2"/>
    <dgm:cxn modelId="{53DB63EC-FE3E-413A-9370-0056D8305815}" type="presOf" srcId="{88578CCA-6FF9-46DE-B27E-56E09BBAB57C}" destId="{2ABAC39D-66D5-4DA3-901F-A81F0CADFEF8}" srcOrd="0" destOrd="0" presId="urn:microsoft.com/office/officeart/2005/8/layout/cycle2"/>
    <dgm:cxn modelId="{DE948190-7C0D-40B6-8322-EB047C54BB87}" type="presOf" srcId="{A64696F1-7BFE-4586-92B0-546CC121428D}" destId="{AEFBC903-B86E-4C0F-920E-52FC02F34B76}" srcOrd="0" destOrd="0" presId="urn:microsoft.com/office/officeart/2005/8/layout/cycle2"/>
    <dgm:cxn modelId="{352E3781-9A82-40C9-BFC4-E0CDCDE66D4A}" srcId="{085339EA-89A9-466F-8D5D-799AC28F8BCC}" destId="{ED8CFE09-6DAB-4CED-8FAA-9CC06C92DF41}" srcOrd="0" destOrd="0" parTransId="{63082BCA-A0AF-4E7E-9937-631171EB0745}" sibTransId="{B771B060-63F3-406B-93A5-36446BDF1664}"/>
    <dgm:cxn modelId="{36E0C765-B83E-40B7-8108-FF0F18E83495}" type="presOf" srcId="{9900411F-2700-4CA9-838E-F3108B34FFA4}" destId="{4C9F6442-ED27-4FE2-AF93-E56CF30CDA1A}" srcOrd="0" destOrd="0" presId="urn:microsoft.com/office/officeart/2005/8/layout/cycle2"/>
    <dgm:cxn modelId="{B406E43E-DFC7-4375-9FC8-74B9A768D928}" srcId="{085339EA-89A9-466F-8D5D-799AC28F8BCC}" destId="{9900411F-2700-4CA9-838E-F3108B34FFA4}" srcOrd="3" destOrd="0" parTransId="{B0484EF5-6A94-4840-B61D-D4A637FDD564}" sibTransId="{4EE7FAE2-4F0F-4E02-8228-7786BFE6EE7F}"/>
    <dgm:cxn modelId="{FB9AA5D8-2E2D-4EAB-8FD4-A61AFA2F2AB1}" type="presOf" srcId="{085339EA-89A9-466F-8D5D-799AC28F8BCC}" destId="{4F3F8666-83D8-483F-B91D-3F18E42D8B24}" srcOrd="0" destOrd="0" presId="urn:microsoft.com/office/officeart/2005/8/layout/cycle2"/>
    <dgm:cxn modelId="{8D69AC78-D3A0-4424-9329-12D36C808F63}" type="presParOf" srcId="{4F3F8666-83D8-483F-B91D-3F18E42D8B24}" destId="{E213DCEC-9BAA-4541-A359-5A4FA5C657FA}" srcOrd="0" destOrd="0" presId="urn:microsoft.com/office/officeart/2005/8/layout/cycle2"/>
    <dgm:cxn modelId="{D17A3A54-050D-4316-803A-4B07846106D4}" type="presParOf" srcId="{4F3F8666-83D8-483F-B91D-3F18E42D8B24}" destId="{3B4E049E-840B-4623-8493-DBD8565A8EE7}" srcOrd="1" destOrd="0" presId="urn:microsoft.com/office/officeart/2005/8/layout/cycle2"/>
    <dgm:cxn modelId="{1B5B4E69-EB42-4639-9DC8-8FAF4634044F}" type="presParOf" srcId="{3B4E049E-840B-4623-8493-DBD8565A8EE7}" destId="{810D65D7-A198-4999-B6F0-F36202D9FAD0}" srcOrd="0" destOrd="0" presId="urn:microsoft.com/office/officeart/2005/8/layout/cycle2"/>
    <dgm:cxn modelId="{A1E1191F-C654-428E-9BF5-EE00E8AC157D}" type="presParOf" srcId="{4F3F8666-83D8-483F-B91D-3F18E42D8B24}" destId="{54C15FD9-8173-441B-90C3-9D6E667057A3}" srcOrd="2" destOrd="0" presId="urn:microsoft.com/office/officeart/2005/8/layout/cycle2"/>
    <dgm:cxn modelId="{10DA1C80-32F2-48B0-B7DA-76780818635E}" type="presParOf" srcId="{4F3F8666-83D8-483F-B91D-3F18E42D8B24}" destId="{59109B3C-8DEF-4223-BD8E-94A93F71DDA4}" srcOrd="3" destOrd="0" presId="urn:microsoft.com/office/officeart/2005/8/layout/cycle2"/>
    <dgm:cxn modelId="{F490E4FB-962F-44CF-8F8A-B53267DEBA49}" type="presParOf" srcId="{59109B3C-8DEF-4223-BD8E-94A93F71DDA4}" destId="{AFD9E8C2-57A5-4634-8CD1-B28F94F71A12}" srcOrd="0" destOrd="0" presId="urn:microsoft.com/office/officeart/2005/8/layout/cycle2"/>
    <dgm:cxn modelId="{6EC512F0-385C-4235-9312-8DC71EFD1B67}" type="presParOf" srcId="{4F3F8666-83D8-483F-B91D-3F18E42D8B24}" destId="{2ABAC39D-66D5-4DA3-901F-A81F0CADFEF8}" srcOrd="4" destOrd="0" presId="urn:microsoft.com/office/officeart/2005/8/layout/cycle2"/>
    <dgm:cxn modelId="{32D92300-80F5-4B66-913B-0DAE2640B8EB}" type="presParOf" srcId="{4F3F8666-83D8-483F-B91D-3F18E42D8B24}" destId="{8CC73A45-1A59-410E-8B74-E76186588AE3}" srcOrd="5" destOrd="0" presId="urn:microsoft.com/office/officeart/2005/8/layout/cycle2"/>
    <dgm:cxn modelId="{EE4287BA-C9B5-4D67-8559-24F5F841DB43}" type="presParOf" srcId="{8CC73A45-1A59-410E-8B74-E76186588AE3}" destId="{02582B0E-F128-4772-94F7-A7949DB4227A}" srcOrd="0" destOrd="0" presId="urn:microsoft.com/office/officeart/2005/8/layout/cycle2"/>
    <dgm:cxn modelId="{25CFBFCD-950F-422F-AB70-D734CC0A721B}" type="presParOf" srcId="{4F3F8666-83D8-483F-B91D-3F18E42D8B24}" destId="{4C9F6442-ED27-4FE2-AF93-E56CF30CDA1A}" srcOrd="6" destOrd="0" presId="urn:microsoft.com/office/officeart/2005/8/layout/cycle2"/>
    <dgm:cxn modelId="{D2AE53F1-6B6D-4450-9D9D-B3DF3BE700F5}" type="presParOf" srcId="{4F3F8666-83D8-483F-B91D-3F18E42D8B24}" destId="{80580EE0-9F6F-4EDC-8840-34870B585D40}" srcOrd="7" destOrd="0" presId="urn:microsoft.com/office/officeart/2005/8/layout/cycle2"/>
    <dgm:cxn modelId="{759EE21D-468C-4694-9A3D-50B96F6800C0}" type="presParOf" srcId="{80580EE0-9F6F-4EDC-8840-34870B585D40}" destId="{C670E53F-7D9F-46EE-9AA0-3F94DBB592EF}" srcOrd="0" destOrd="0" presId="urn:microsoft.com/office/officeart/2005/8/layout/cycle2"/>
    <dgm:cxn modelId="{1D11DED1-2280-4177-AEE7-34E181F42F50}" type="presParOf" srcId="{4F3F8666-83D8-483F-B91D-3F18E42D8B24}" destId="{23B5609B-14F4-477D-BE40-1814E45C2124}" srcOrd="8" destOrd="0" presId="urn:microsoft.com/office/officeart/2005/8/layout/cycle2"/>
    <dgm:cxn modelId="{0CA0E965-326D-4380-9AA7-5A8E0CB5BEAC}" type="presParOf" srcId="{4F3F8666-83D8-483F-B91D-3F18E42D8B24}" destId="{AEFBC903-B86E-4C0F-920E-52FC02F34B76}" srcOrd="9" destOrd="0" presId="urn:microsoft.com/office/officeart/2005/8/layout/cycle2"/>
    <dgm:cxn modelId="{886B9962-C072-404D-AA8D-6FCFDE31D5FB}" type="presParOf" srcId="{AEFBC903-B86E-4C0F-920E-52FC02F34B76}" destId="{B3CA1FF5-F780-4179-9EF7-18D69A553ECE}"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13DCEC-9BAA-4541-A359-5A4FA5C657FA}">
      <dsp:nvSpPr>
        <dsp:cNvPr id="0" name=""/>
        <dsp:cNvSpPr/>
      </dsp:nvSpPr>
      <dsp:spPr>
        <a:xfrm>
          <a:off x="2829775" y="-18376"/>
          <a:ext cx="1315838" cy="1133528"/>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Software</a:t>
          </a:r>
          <a:endParaRPr lang="en-US" sz="1500" kern="1200" dirty="0"/>
        </a:p>
      </dsp:txBody>
      <dsp:txXfrm>
        <a:off x="3022475" y="147625"/>
        <a:ext cx="930438" cy="801526"/>
      </dsp:txXfrm>
    </dsp:sp>
    <dsp:sp modelId="{3B4E049E-840B-4623-8493-DBD8565A8EE7}">
      <dsp:nvSpPr>
        <dsp:cNvPr id="0" name=""/>
        <dsp:cNvSpPr/>
      </dsp:nvSpPr>
      <dsp:spPr>
        <a:xfrm rot="2176762">
          <a:off x="4068188" y="918879"/>
          <a:ext cx="335352" cy="357357"/>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4077940" y="960585"/>
        <a:ext cx="234746" cy="214415"/>
      </dsp:txXfrm>
    </dsp:sp>
    <dsp:sp modelId="{54C15FD9-8173-441B-90C3-9D6E667057A3}">
      <dsp:nvSpPr>
        <dsp:cNvPr id="0" name=""/>
        <dsp:cNvSpPr/>
      </dsp:nvSpPr>
      <dsp:spPr>
        <a:xfrm>
          <a:off x="4267198" y="1143002"/>
          <a:ext cx="1503676" cy="1058837"/>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Helps</a:t>
          </a:r>
        </a:p>
      </dsp:txBody>
      <dsp:txXfrm>
        <a:off x="4487406" y="1298065"/>
        <a:ext cx="1063260" cy="748711"/>
      </dsp:txXfrm>
    </dsp:sp>
    <dsp:sp modelId="{59109B3C-8DEF-4223-BD8E-94A93F71DDA4}">
      <dsp:nvSpPr>
        <dsp:cNvPr id="0" name=""/>
        <dsp:cNvSpPr/>
      </dsp:nvSpPr>
      <dsp:spPr>
        <a:xfrm rot="6263234">
          <a:off x="4772837" y="2151894"/>
          <a:ext cx="154743" cy="357357"/>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4801816" y="2200881"/>
        <a:ext cx="108320" cy="214415"/>
      </dsp:txXfrm>
    </dsp:sp>
    <dsp:sp modelId="{2ABAC39D-66D5-4DA3-901F-A81F0CADFEF8}">
      <dsp:nvSpPr>
        <dsp:cNvPr id="0" name=""/>
        <dsp:cNvSpPr/>
      </dsp:nvSpPr>
      <dsp:spPr>
        <a:xfrm>
          <a:off x="4038601" y="2464738"/>
          <a:ext cx="1282771" cy="1058837"/>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Solve</a:t>
          </a:r>
          <a:endParaRPr lang="en-US" sz="1500" kern="1200" dirty="0"/>
        </a:p>
      </dsp:txBody>
      <dsp:txXfrm>
        <a:off x="4226458" y="2619801"/>
        <a:ext cx="907057" cy="748711"/>
      </dsp:txXfrm>
    </dsp:sp>
    <dsp:sp modelId="{8CC73A45-1A59-410E-8B74-E76186588AE3}">
      <dsp:nvSpPr>
        <dsp:cNvPr id="0" name=""/>
        <dsp:cNvSpPr/>
      </dsp:nvSpPr>
      <dsp:spPr>
        <a:xfrm rot="10800000">
          <a:off x="3206527" y="2815478"/>
          <a:ext cx="587998" cy="357357"/>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3313734" y="2886949"/>
        <a:ext cx="480791" cy="214415"/>
      </dsp:txXfrm>
    </dsp:sp>
    <dsp:sp modelId="{4C9F6442-ED27-4FE2-AF93-E56CF30CDA1A}">
      <dsp:nvSpPr>
        <dsp:cNvPr id="0" name=""/>
        <dsp:cNvSpPr/>
      </dsp:nvSpPr>
      <dsp:spPr>
        <a:xfrm>
          <a:off x="1752600" y="2464738"/>
          <a:ext cx="1176569" cy="1058837"/>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Problems</a:t>
          </a:r>
          <a:endParaRPr lang="en-US" sz="1500" kern="1200" dirty="0"/>
        </a:p>
      </dsp:txBody>
      <dsp:txXfrm>
        <a:off x="1924905" y="2619801"/>
        <a:ext cx="831959" cy="748711"/>
      </dsp:txXfrm>
    </dsp:sp>
    <dsp:sp modelId="{80580EE0-9F6F-4EDC-8840-34870B585D40}">
      <dsp:nvSpPr>
        <dsp:cNvPr id="0" name=""/>
        <dsp:cNvSpPr/>
      </dsp:nvSpPr>
      <dsp:spPr>
        <a:xfrm rot="15000043">
          <a:off x="2014879" y="2161216"/>
          <a:ext cx="175765" cy="357357"/>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2050260" y="2257462"/>
        <a:ext cx="123036" cy="214415"/>
      </dsp:txXfrm>
    </dsp:sp>
    <dsp:sp modelId="{23B5609B-14F4-477D-BE40-1814E45C2124}">
      <dsp:nvSpPr>
        <dsp:cNvPr id="0" name=""/>
        <dsp:cNvSpPr/>
      </dsp:nvSpPr>
      <dsp:spPr>
        <a:xfrm>
          <a:off x="1219202" y="1143002"/>
          <a:ext cx="1281257" cy="1058837"/>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Hardware/</a:t>
          </a:r>
        </a:p>
        <a:p>
          <a:pPr lvl="0" algn="ctr" defTabSz="666750">
            <a:lnSpc>
              <a:spcPct val="90000"/>
            </a:lnSpc>
            <a:spcBef>
              <a:spcPct val="0"/>
            </a:spcBef>
            <a:spcAft>
              <a:spcPct val="35000"/>
            </a:spcAft>
          </a:pPr>
          <a:r>
            <a:rPr lang="en-US" sz="1500" kern="1200" dirty="0" smtClean="0"/>
            <a:t>Software</a:t>
          </a:r>
          <a:endParaRPr lang="en-US" sz="1500" kern="1200" dirty="0"/>
        </a:p>
      </dsp:txBody>
      <dsp:txXfrm>
        <a:off x="1406838" y="1298065"/>
        <a:ext cx="905985" cy="748711"/>
      </dsp:txXfrm>
    </dsp:sp>
    <dsp:sp modelId="{AEFBC903-B86E-4C0F-920E-52FC02F34B76}">
      <dsp:nvSpPr>
        <dsp:cNvPr id="0" name=""/>
        <dsp:cNvSpPr/>
      </dsp:nvSpPr>
      <dsp:spPr>
        <a:xfrm rot="19522505">
          <a:off x="2452950" y="945686"/>
          <a:ext cx="401188" cy="357357"/>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2462444" y="1047615"/>
        <a:ext cx="293981" cy="214415"/>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0A1880-2CEE-4D11-8DA7-84C66A8AEF60}" type="datetimeFigureOut">
              <a:rPr lang="en-US" smtClean="0"/>
              <a:t>3/23/2020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869DEA-FC88-4C18-80CD-B5C4E2D1DBBA}" type="slidenum">
              <a:rPr lang="en-US" smtClean="0"/>
              <a:t>‹#›</a:t>
            </a:fld>
            <a:endParaRPr lang="en-US"/>
          </a:p>
        </p:txBody>
      </p:sp>
    </p:spTree>
    <p:extLst>
      <p:ext uri="{BB962C8B-B14F-4D97-AF65-F5344CB8AC3E}">
        <p14:creationId xmlns:p14="http://schemas.microsoft.com/office/powerpoint/2010/main" val="424586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869DEA-FC88-4C18-80CD-B5C4E2D1DBBA}" type="slidenum">
              <a:rPr lang="en-US" smtClean="0"/>
              <a:t>1</a:t>
            </a:fld>
            <a:endParaRPr lang="en-US"/>
          </a:p>
        </p:txBody>
      </p:sp>
    </p:spTree>
    <p:extLst>
      <p:ext uri="{BB962C8B-B14F-4D97-AF65-F5344CB8AC3E}">
        <p14:creationId xmlns:p14="http://schemas.microsoft.com/office/powerpoint/2010/main" val="3765301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53F634-EBDB-4735-AA1A-83E9C8E4AE1C}" type="datetime1">
              <a:rPr lang="en-US" smtClean="0"/>
              <a:t>3/23/2020</a:t>
            </a:fld>
            <a:endParaRPr lang="en-US"/>
          </a:p>
        </p:txBody>
      </p:sp>
      <p:sp>
        <p:nvSpPr>
          <p:cNvPr id="5" name="Footer Placeholder 4"/>
          <p:cNvSpPr>
            <a:spLocks noGrp="1"/>
          </p:cNvSpPr>
          <p:nvPr>
            <p:ph type="ftr" sz="quarter" idx="11"/>
          </p:nvPr>
        </p:nvSpPr>
        <p:spPr/>
        <p:txBody>
          <a:bodyPr/>
          <a:lstStyle/>
          <a:p>
            <a:r>
              <a:rPr lang="en-US" smtClean="0"/>
              <a:t>Instructor : Mohsin Mateen</a:t>
            </a:r>
            <a:endParaRPr lang="en-US"/>
          </a:p>
        </p:txBody>
      </p:sp>
      <p:sp>
        <p:nvSpPr>
          <p:cNvPr id="6" name="Slide Number Placeholder 5"/>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2162752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710261-1783-4A73-BD01-76F5EEA5FF86}" type="datetime1">
              <a:rPr lang="en-US" smtClean="0"/>
              <a:t>3/23/2020</a:t>
            </a:fld>
            <a:endParaRPr lang="en-US"/>
          </a:p>
        </p:txBody>
      </p:sp>
      <p:sp>
        <p:nvSpPr>
          <p:cNvPr id="5" name="Footer Placeholder 4"/>
          <p:cNvSpPr>
            <a:spLocks noGrp="1"/>
          </p:cNvSpPr>
          <p:nvPr>
            <p:ph type="ftr" sz="quarter" idx="11"/>
          </p:nvPr>
        </p:nvSpPr>
        <p:spPr/>
        <p:txBody>
          <a:bodyPr/>
          <a:lstStyle/>
          <a:p>
            <a:r>
              <a:rPr lang="en-US" smtClean="0"/>
              <a:t>Instructor : Mohsin Mateen</a:t>
            </a:r>
            <a:endParaRPr lang="en-US"/>
          </a:p>
        </p:txBody>
      </p:sp>
      <p:sp>
        <p:nvSpPr>
          <p:cNvPr id="6" name="Slide Number Placeholder 5"/>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3821500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373B5C-DFB5-4189-8785-036C1898FE06}" type="datetime1">
              <a:rPr lang="en-US" smtClean="0"/>
              <a:t>3/23/2020</a:t>
            </a:fld>
            <a:endParaRPr lang="en-US"/>
          </a:p>
        </p:txBody>
      </p:sp>
      <p:sp>
        <p:nvSpPr>
          <p:cNvPr id="5" name="Footer Placeholder 4"/>
          <p:cNvSpPr>
            <a:spLocks noGrp="1"/>
          </p:cNvSpPr>
          <p:nvPr>
            <p:ph type="ftr" sz="quarter" idx="11"/>
          </p:nvPr>
        </p:nvSpPr>
        <p:spPr/>
        <p:txBody>
          <a:bodyPr/>
          <a:lstStyle/>
          <a:p>
            <a:r>
              <a:rPr lang="en-US" smtClean="0"/>
              <a:t>Instructor : Mohsin Mateen</a:t>
            </a:r>
            <a:endParaRPr lang="en-US"/>
          </a:p>
        </p:txBody>
      </p:sp>
      <p:sp>
        <p:nvSpPr>
          <p:cNvPr id="6" name="Slide Number Placeholder 5"/>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1462793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644D77-71BA-47B8-B443-8454629A29C1}" type="datetime1">
              <a:rPr lang="en-US" smtClean="0"/>
              <a:t>3/23/2020</a:t>
            </a:fld>
            <a:endParaRPr lang="en-US"/>
          </a:p>
        </p:txBody>
      </p:sp>
      <p:sp>
        <p:nvSpPr>
          <p:cNvPr id="5" name="Footer Placeholder 4"/>
          <p:cNvSpPr>
            <a:spLocks noGrp="1"/>
          </p:cNvSpPr>
          <p:nvPr>
            <p:ph type="ftr" sz="quarter" idx="11"/>
          </p:nvPr>
        </p:nvSpPr>
        <p:spPr/>
        <p:txBody>
          <a:bodyPr/>
          <a:lstStyle/>
          <a:p>
            <a:r>
              <a:rPr lang="en-US" smtClean="0"/>
              <a:t>Instructor : Mohsin Mateen</a:t>
            </a:r>
            <a:endParaRPr lang="en-US"/>
          </a:p>
        </p:txBody>
      </p:sp>
      <p:sp>
        <p:nvSpPr>
          <p:cNvPr id="6" name="Slide Number Placeholder 5"/>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1593816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9E9E50-4C33-4695-A9D5-8D5F67A0E5CB}" type="datetime1">
              <a:rPr lang="en-US" smtClean="0"/>
              <a:t>3/23/2020</a:t>
            </a:fld>
            <a:endParaRPr lang="en-US"/>
          </a:p>
        </p:txBody>
      </p:sp>
      <p:sp>
        <p:nvSpPr>
          <p:cNvPr id="5" name="Footer Placeholder 4"/>
          <p:cNvSpPr>
            <a:spLocks noGrp="1"/>
          </p:cNvSpPr>
          <p:nvPr>
            <p:ph type="ftr" sz="quarter" idx="11"/>
          </p:nvPr>
        </p:nvSpPr>
        <p:spPr/>
        <p:txBody>
          <a:bodyPr/>
          <a:lstStyle/>
          <a:p>
            <a:r>
              <a:rPr lang="en-US" smtClean="0"/>
              <a:t>Instructor : Mohsin Mateen</a:t>
            </a:r>
            <a:endParaRPr lang="en-US"/>
          </a:p>
        </p:txBody>
      </p:sp>
      <p:sp>
        <p:nvSpPr>
          <p:cNvPr id="6" name="Slide Number Placeholder 5"/>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1498564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727982-1CBE-4F02-B3BD-C2930DF7EF3B}" type="datetime1">
              <a:rPr lang="en-US" smtClean="0"/>
              <a:t>3/23/2020</a:t>
            </a:fld>
            <a:endParaRPr lang="en-US"/>
          </a:p>
        </p:txBody>
      </p:sp>
      <p:sp>
        <p:nvSpPr>
          <p:cNvPr id="6" name="Footer Placeholder 5"/>
          <p:cNvSpPr>
            <a:spLocks noGrp="1"/>
          </p:cNvSpPr>
          <p:nvPr>
            <p:ph type="ftr" sz="quarter" idx="11"/>
          </p:nvPr>
        </p:nvSpPr>
        <p:spPr/>
        <p:txBody>
          <a:bodyPr/>
          <a:lstStyle/>
          <a:p>
            <a:r>
              <a:rPr lang="en-US" smtClean="0"/>
              <a:t>Instructor : Mohsin Mateen</a:t>
            </a:r>
            <a:endParaRPr lang="en-US"/>
          </a:p>
        </p:txBody>
      </p:sp>
      <p:sp>
        <p:nvSpPr>
          <p:cNvPr id="7" name="Slide Number Placeholder 6"/>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3906025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099E3F-D8FF-49F1-9C05-310B8A67F0F3}" type="datetime1">
              <a:rPr lang="en-US" smtClean="0"/>
              <a:t>3/23/2020</a:t>
            </a:fld>
            <a:endParaRPr lang="en-US"/>
          </a:p>
        </p:txBody>
      </p:sp>
      <p:sp>
        <p:nvSpPr>
          <p:cNvPr id="8" name="Footer Placeholder 7"/>
          <p:cNvSpPr>
            <a:spLocks noGrp="1"/>
          </p:cNvSpPr>
          <p:nvPr>
            <p:ph type="ftr" sz="quarter" idx="11"/>
          </p:nvPr>
        </p:nvSpPr>
        <p:spPr/>
        <p:txBody>
          <a:bodyPr/>
          <a:lstStyle/>
          <a:p>
            <a:r>
              <a:rPr lang="en-US" smtClean="0"/>
              <a:t>Instructor : Mohsin Mateen</a:t>
            </a:r>
            <a:endParaRPr lang="en-US"/>
          </a:p>
        </p:txBody>
      </p:sp>
      <p:sp>
        <p:nvSpPr>
          <p:cNvPr id="9" name="Slide Number Placeholder 8"/>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2947482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F70F9B7-F919-45E9-8462-5049FFB6356D}" type="datetime1">
              <a:rPr lang="en-US" smtClean="0"/>
              <a:t>3/23/2020</a:t>
            </a:fld>
            <a:endParaRPr lang="en-US"/>
          </a:p>
        </p:txBody>
      </p:sp>
      <p:sp>
        <p:nvSpPr>
          <p:cNvPr id="4" name="Footer Placeholder 3"/>
          <p:cNvSpPr>
            <a:spLocks noGrp="1"/>
          </p:cNvSpPr>
          <p:nvPr>
            <p:ph type="ftr" sz="quarter" idx="11"/>
          </p:nvPr>
        </p:nvSpPr>
        <p:spPr/>
        <p:txBody>
          <a:bodyPr/>
          <a:lstStyle/>
          <a:p>
            <a:r>
              <a:rPr lang="en-US" smtClean="0"/>
              <a:t>Instructor : Mohsin Mateen</a:t>
            </a:r>
            <a:endParaRPr lang="en-US"/>
          </a:p>
        </p:txBody>
      </p:sp>
      <p:sp>
        <p:nvSpPr>
          <p:cNvPr id="5" name="Slide Number Placeholder 4"/>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2280079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DCE651-DCBF-4537-AAA4-462527D6FE84}" type="datetime1">
              <a:rPr lang="en-US" smtClean="0"/>
              <a:t>3/23/2020</a:t>
            </a:fld>
            <a:endParaRPr lang="en-US"/>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
        <p:nvSpPr>
          <p:cNvPr id="4" name="Slide Number Placeholder 3"/>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75862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EDD25C-8DA9-44AA-90AA-C66D4C05A64E}" type="datetime1">
              <a:rPr lang="en-US" smtClean="0"/>
              <a:t>3/23/2020</a:t>
            </a:fld>
            <a:endParaRPr lang="en-US"/>
          </a:p>
        </p:txBody>
      </p:sp>
      <p:sp>
        <p:nvSpPr>
          <p:cNvPr id="6" name="Footer Placeholder 5"/>
          <p:cNvSpPr>
            <a:spLocks noGrp="1"/>
          </p:cNvSpPr>
          <p:nvPr>
            <p:ph type="ftr" sz="quarter" idx="11"/>
          </p:nvPr>
        </p:nvSpPr>
        <p:spPr/>
        <p:txBody>
          <a:bodyPr/>
          <a:lstStyle/>
          <a:p>
            <a:r>
              <a:rPr lang="en-US" smtClean="0"/>
              <a:t>Instructor : Mohsin Mateen</a:t>
            </a:r>
            <a:endParaRPr lang="en-US"/>
          </a:p>
        </p:txBody>
      </p:sp>
      <p:sp>
        <p:nvSpPr>
          <p:cNvPr id="7" name="Slide Number Placeholder 6"/>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500896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B52FA8-C35D-4DBA-B68E-B7BBD4197D63}" type="datetime1">
              <a:rPr lang="en-US" smtClean="0"/>
              <a:t>3/23/2020</a:t>
            </a:fld>
            <a:endParaRPr lang="en-US"/>
          </a:p>
        </p:txBody>
      </p:sp>
      <p:sp>
        <p:nvSpPr>
          <p:cNvPr id="6" name="Footer Placeholder 5"/>
          <p:cNvSpPr>
            <a:spLocks noGrp="1"/>
          </p:cNvSpPr>
          <p:nvPr>
            <p:ph type="ftr" sz="quarter" idx="11"/>
          </p:nvPr>
        </p:nvSpPr>
        <p:spPr/>
        <p:txBody>
          <a:bodyPr/>
          <a:lstStyle/>
          <a:p>
            <a:r>
              <a:rPr lang="en-US" smtClean="0"/>
              <a:t>Instructor : Mohsin Mateen</a:t>
            </a:r>
            <a:endParaRPr lang="en-US"/>
          </a:p>
        </p:txBody>
      </p:sp>
      <p:sp>
        <p:nvSpPr>
          <p:cNvPr id="7" name="Slide Number Placeholder 6"/>
          <p:cNvSpPr>
            <a:spLocks noGrp="1"/>
          </p:cNvSpPr>
          <p:nvPr>
            <p:ph type="sldNum" sz="quarter" idx="12"/>
          </p:nvPr>
        </p:nvSpPr>
        <p:spPr/>
        <p:txBody>
          <a:bodyPr/>
          <a:lstStyle/>
          <a:p>
            <a:fld id="{8EA5FE85-C821-4A55-8245-1A7375668031}" type="slidenum">
              <a:rPr lang="en-US" smtClean="0"/>
              <a:t>‹#›</a:t>
            </a:fld>
            <a:endParaRPr lang="en-US"/>
          </a:p>
        </p:txBody>
      </p:sp>
    </p:spTree>
    <p:extLst>
      <p:ext uri="{BB962C8B-B14F-4D97-AF65-F5344CB8AC3E}">
        <p14:creationId xmlns:p14="http://schemas.microsoft.com/office/powerpoint/2010/main" val="615551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24C08B-288C-420B-A295-DB4A7FB0CDED}" type="datetime1">
              <a:rPr lang="en-US" smtClean="0"/>
              <a:t>3/23/2020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Instructor : Mohsin Mateen</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A5FE85-C821-4A55-8245-1A7375668031}" type="slidenum">
              <a:rPr lang="en-US" smtClean="0"/>
              <a:t>‹#›</a:t>
            </a:fld>
            <a:endParaRPr lang="en-US"/>
          </a:p>
        </p:txBody>
      </p:sp>
    </p:spTree>
    <p:extLst>
      <p:ext uri="{BB962C8B-B14F-4D97-AF65-F5344CB8AC3E}">
        <p14:creationId xmlns:p14="http://schemas.microsoft.com/office/powerpoint/2010/main" val="8111404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71600" y="2133600"/>
            <a:ext cx="5943600" cy="4210812"/>
          </a:xfrm>
        </p:spPr>
      </p:pic>
      <p:sp>
        <p:nvSpPr>
          <p:cNvPr id="5" name="Rectangle 4"/>
          <p:cNvSpPr/>
          <p:nvPr/>
        </p:nvSpPr>
        <p:spPr>
          <a:xfrm>
            <a:off x="1295400" y="990600"/>
            <a:ext cx="6629400" cy="923330"/>
          </a:xfrm>
          <a:prstGeom prst="rect">
            <a:avLst/>
          </a:prstGeom>
          <a:noFill/>
        </p:spPr>
        <p:txBody>
          <a:bodyPr wrap="squar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Utility Programs</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 name="Footer Placeholder 1"/>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31865660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3050"/>
            <a:ext cx="3008313" cy="793750"/>
          </a:xfrm>
        </p:spPr>
        <p:txBody>
          <a:bodyPr>
            <a:noAutofit/>
          </a:bodyPr>
          <a:lstStyle/>
          <a:p>
            <a:r>
              <a:rPr lang="en-US" sz="3600" dirty="0" smtClean="0"/>
              <a:t>							</a:t>
            </a:r>
            <a:br>
              <a:rPr lang="en-US" sz="3600" dirty="0" smtClean="0"/>
            </a:br>
            <a:r>
              <a:rPr lang="en-US" sz="3600" dirty="0"/>
              <a:t/>
            </a:r>
            <a:br>
              <a:rPr lang="en-US" sz="3600" dirty="0"/>
            </a:b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600" dirty="0"/>
              <a:t>	</a:t>
            </a:r>
            <a:r>
              <a:rPr lang="en-US" sz="3600" dirty="0" smtClean="0"/>
              <a:t>              5.Disc burning</a:t>
            </a:r>
            <a:endParaRPr lang="en-US" sz="3600"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1429556"/>
            <a:ext cx="5111750" cy="3540100"/>
          </a:xfrm>
        </p:spPr>
      </p:pic>
      <p:sp>
        <p:nvSpPr>
          <p:cNvPr id="6" name="Text Placeholder 5"/>
          <p:cNvSpPr>
            <a:spLocks noGrp="1"/>
          </p:cNvSpPr>
          <p:nvPr>
            <p:ph type="body" sz="half" idx="2"/>
          </p:nvPr>
        </p:nvSpPr>
        <p:spPr/>
        <p:txBody>
          <a:bodyPr>
            <a:normAutofit fontScale="92500"/>
          </a:bodyPr>
          <a:lstStyle/>
          <a:p>
            <a:r>
              <a:rPr lang="en-US" sz="2800" dirty="0"/>
              <a:t>Disc burning software is used to write text, graphics, audio and video files on recordable or rewritable CD and DVD. It allows the user to back up data on optical disc. </a:t>
            </a:r>
            <a:br>
              <a:rPr lang="en-US" sz="2800" dirty="0"/>
            </a:br>
            <a:endParaRPr lang="en-US" sz="2800" dirty="0"/>
          </a:p>
          <a:p>
            <a:endParaRPr lang="en-US" dirty="0"/>
          </a:p>
        </p:txBody>
      </p:sp>
      <p:sp>
        <p:nvSpPr>
          <p:cNvPr id="2" name="Footer Placeholder 1"/>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8609744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3309144" cy="1162050"/>
          </a:xfrm>
        </p:spPr>
        <p:txBody>
          <a:bodyPr>
            <a:normAutofit fontScale="90000"/>
          </a:bodyPr>
          <a:lstStyle/>
          <a:p>
            <a:r>
              <a:rPr lang="en-US" sz="3200" dirty="0"/>
              <a:t>6. File </a:t>
            </a:r>
            <a:r>
              <a:rPr lang="en-US" sz="3200" dirty="0" smtClean="0"/>
              <a:t>Compressor</a:t>
            </a:r>
            <a:r>
              <a:rPr lang="en-US" dirty="0" smtClean="0"/>
              <a:t> </a:t>
            </a:r>
            <a:br>
              <a:rPr lang="en-US" dirty="0" smtClean="0"/>
            </a:br>
            <a:r>
              <a:rPr lang="en-US" dirty="0"/>
              <a:t/>
            </a:r>
            <a:br>
              <a:rPr lang="en-US" dirty="0"/>
            </a:b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1676400"/>
            <a:ext cx="5111750" cy="3047999"/>
          </a:xfrm>
        </p:spPr>
      </p:pic>
      <p:sp>
        <p:nvSpPr>
          <p:cNvPr id="4" name="Text Placeholder 3"/>
          <p:cNvSpPr>
            <a:spLocks noGrp="1"/>
          </p:cNvSpPr>
          <p:nvPr>
            <p:ph type="body" sz="half" idx="2"/>
          </p:nvPr>
        </p:nvSpPr>
        <p:spPr/>
        <p:txBody>
          <a:bodyPr>
            <a:normAutofit lnSpcReduction="10000"/>
          </a:bodyPr>
          <a:lstStyle/>
          <a:p>
            <a:r>
              <a:rPr lang="en-US" sz="2800" dirty="0"/>
              <a:t>File compressor is used to shrink the size of files. A smaller size of file makes it easier and faster to send files over the Internet. WinZip is an example of file compressor. </a:t>
            </a:r>
            <a:br>
              <a:rPr lang="en-US" sz="2800" dirty="0"/>
            </a:br>
            <a:endParaRPr lang="en-US" sz="2800" dirty="0"/>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36512549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1282700"/>
            <a:ext cx="5111750" cy="3833812"/>
          </a:xfrm>
        </p:spPr>
      </p:pic>
      <p:sp>
        <p:nvSpPr>
          <p:cNvPr id="4" name="Text Placeholder 3"/>
          <p:cNvSpPr>
            <a:spLocks noGrp="1"/>
          </p:cNvSpPr>
          <p:nvPr>
            <p:ph type="body" sz="half" idx="2"/>
          </p:nvPr>
        </p:nvSpPr>
        <p:spPr/>
        <p:txBody>
          <a:bodyPr>
            <a:normAutofit lnSpcReduction="10000"/>
          </a:bodyPr>
          <a:lstStyle/>
          <a:p>
            <a:r>
              <a:rPr lang="en-US" sz="2400" dirty="0"/>
              <a:t>Diagnostic utility is used to detect problems of hardware and software. However, these utilities do not repair these problems. All operating systems provide different diagnostic utilities to manage the computer system. </a:t>
            </a:r>
            <a:br>
              <a:rPr lang="en-US" sz="2400" dirty="0"/>
            </a:br>
            <a:endParaRPr lang="en-US" sz="2400" dirty="0"/>
          </a:p>
          <a:p>
            <a:endParaRPr lang="en-US" dirty="0"/>
          </a:p>
        </p:txBody>
      </p:sp>
      <p:sp>
        <p:nvSpPr>
          <p:cNvPr id="5" name="Title 4"/>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sz="3600" dirty="0"/>
              <a:t>7. Diagnostic </a:t>
            </a:r>
            <a:r>
              <a:rPr lang="en-US" sz="3600" dirty="0" smtClean="0"/>
              <a:t>Utility</a:t>
            </a:r>
            <a:r>
              <a:rPr lang="en-US" dirty="0" smtClean="0"/>
              <a:t/>
            </a:r>
            <a:br>
              <a:rPr lang="en-US" dirty="0" smtClean="0"/>
            </a:br>
            <a:endParaRPr lang="en-US" dirty="0"/>
          </a:p>
        </p:txBody>
      </p:sp>
      <p:sp>
        <p:nvSpPr>
          <p:cNvPr id="2" name="Footer Placeholder 1"/>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0998173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098550"/>
          </a:xfrm>
        </p:spPr>
        <p:txBody>
          <a:bodyPr>
            <a:normAutofit/>
          </a:bodyPr>
          <a:lstStyle/>
          <a:p>
            <a:r>
              <a:rPr lang="en-US" sz="2400" dirty="0"/>
              <a:t>8. Personal Computer Maintenance </a:t>
            </a:r>
            <a:r>
              <a:rPr lang="en-US" sz="2400" dirty="0" smtClean="0"/>
              <a:t>Utility</a:t>
            </a:r>
            <a:endParaRPr lang="en-US" sz="24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5200" y="1495690"/>
            <a:ext cx="5486400" cy="3838310"/>
          </a:xfrm>
        </p:spPr>
      </p:pic>
      <p:sp>
        <p:nvSpPr>
          <p:cNvPr id="4" name="Text Placeholder 3"/>
          <p:cNvSpPr>
            <a:spLocks noGrp="1"/>
          </p:cNvSpPr>
          <p:nvPr>
            <p:ph type="body" sz="half" idx="2"/>
          </p:nvPr>
        </p:nvSpPr>
        <p:spPr>
          <a:xfrm>
            <a:off x="457200" y="1524000"/>
            <a:ext cx="3008313" cy="4691063"/>
          </a:xfrm>
        </p:spPr>
        <p:txBody>
          <a:bodyPr/>
          <a:lstStyle/>
          <a:p>
            <a:r>
              <a:rPr lang="en-US" sz="2000" dirty="0"/>
              <a:t>A personal computer maintenance utility is used 10 identify and fix operating system problems. It detects and repairs disk problems and includes the capability to improve the performance of a computer. A popular personal computer maintenance utility is Norton System Works that is designed for Windows Operating systems. </a:t>
            </a:r>
            <a:br>
              <a:rPr lang="en-US" sz="2000" dirty="0"/>
            </a:br>
            <a:endParaRPr lang="en-US" sz="2000" dirty="0"/>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66775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3084513" cy="1066800"/>
          </a:xfrm>
        </p:spPr>
        <p:txBody>
          <a:bodyPr>
            <a:normAutofit/>
          </a:bodyPr>
          <a:lstStyle/>
          <a:p>
            <a:r>
              <a:rPr lang="en-US" sz="3200" dirty="0" smtClean="0"/>
              <a:t>9</a:t>
            </a:r>
            <a:r>
              <a:rPr lang="en-US" sz="3200" dirty="0"/>
              <a:t>. Disk </a:t>
            </a:r>
            <a:r>
              <a:rPr lang="en-US" sz="3200" dirty="0" smtClean="0"/>
              <a:t>Scanner</a:t>
            </a:r>
            <a:r>
              <a:rPr lang="en-US" dirty="0"/>
              <a:t/>
            </a:r>
            <a:br>
              <a:rPr lang="en-US" dirty="0"/>
            </a:b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1402507"/>
            <a:ext cx="5111750" cy="3594199"/>
          </a:xfrm>
        </p:spPr>
      </p:pic>
      <p:sp>
        <p:nvSpPr>
          <p:cNvPr id="4" name="Text Placeholder 3"/>
          <p:cNvSpPr>
            <a:spLocks noGrp="1"/>
          </p:cNvSpPr>
          <p:nvPr>
            <p:ph type="body" sz="half" idx="2"/>
          </p:nvPr>
        </p:nvSpPr>
        <p:spPr/>
        <p:txBody>
          <a:bodyPr/>
          <a:lstStyle/>
          <a:p>
            <a:r>
              <a:rPr lang="en-US" sz="2400" dirty="0"/>
              <a:t>Disk scanner is used to detect physical and logical problems of disk. All operating provide disk scanners to manage computer disks. </a:t>
            </a:r>
            <a:br>
              <a:rPr lang="en-US" sz="2400" dirty="0"/>
            </a:br>
            <a:endParaRPr lang="en-US" sz="2400" dirty="0"/>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30941986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
            </a:r>
            <a:br>
              <a:rPr lang="en-US" sz="4000" dirty="0" smtClean="0"/>
            </a:br>
            <a:r>
              <a:rPr lang="en-US" sz="4000" dirty="0" smtClean="0"/>
              <a:t/>
            </a:r>
            <a:br>
              <a:rPr lang="en-US" sz="4000" dirty="0" smtClean="0"/>
            </a:br>
            <a:r>
              <a:rPr lang="en-US" sz="4000" dirty="0"/>
              <a:t/>
            </a:r>
            <a:br>
              <a:rPr lang="en-US" sz="4000" dirty="0"/>
            </a:br>
            <a:r>
              <a:rPr lang="en-US" sz="4000" dirty="0" smtClean="0"/>
              <a:t/>
            </a:r>
            <a:br>
              <a:rPr lang="en-US" sz="4000" dirty="0" smtClean="0"/>
            </a:br>
            <a:r>
              <a:rPr lang="en-US" sz="4000" dirty="0"/>
              <a:t/>
            </a:r>
            <a:br>
              <a:rPr lang="en-US" sz="4000" dirty="0"/>
            </a:br>
            <a:r>
              <a:rPr lang="en-US" sz="4000" dirty="0" smtClean="0"/>
              <a:t/>
            </a:r>
            <a:br>
              <a:rPr lang="en-US" sz="4000" dirty="0" smtClean="0"/>
            </a:br>
            <a:r>
              <a:rPr lang="en-US" sz="4000" dirty="0"/>
              <a:t/>
            </a:r>
            <a:br>
              <a:rPr lang="en-US" sz="4000" dirty="0"/>
            </a:br>
            <a:r>
              <a:rPr lang="en-US" sz="4000" dirty="0" smtClean="0"/>
              <a:t/>
            </a:r>
            <a:br>
              <a:rPr lang="en-US" sz="4000" dirty="0" smtClean="0"/>
            </a:br>
            <a:r>
              <a:rPr lang="en-US" sz="4000" dirty="0" smtClean="0"/>
              <a:t/>
            </a:r>
            <a:br>
              <a:rPr lang="en-US" sz="4000" dirty="0" smtClean="0"/>
            </a:br>
            <a:r>
              <a:rPr lang="en-US" sz="4000" dirty="0"/>
              <a:t/>
            </a:r>
            <a:br>
              <a:rPr lang="en-US" sz="4000" dirty="0"/>
            </a:br>
            <a:r>
              <a:rPr lang="en-US" sz="4000" dirty="0" smtClean="0"/>
              <a:t/>
            </a:r>
            <a:br>
              <a:rPr lang="en-US" sz="4000" dirty="0" smtClean="0"/>
            </a:br>
            <a:r>
              <a:rPr lang="en-US" sz="4000" dirty="0"/>
              <a:t/>
            </a:r>
            <a:br>
              <a:rPr lang="en-US" sz="4000" dirty="0"/>
            </a:br>
            <a:r>
              <a:rPr lang="en-US" sz="4000" dirty="0" smtClean="0"/>
              <a:t/>
            </a:r>
            <a:br>
              <a:rPr lang="en-US" sz="4000" dirty="0" smtClean="0"/>
            </a:br>
            <a:r>
              <a:rPr lang="en-US" sz="4000" dirty="0"/>
              <a:t/>
            </a:r>
            <a:br>
              <a:rPr lang="en-US" sz="4000" dirty="0"/>
            </a:br>
            <a:r>
              <a:rPr lang="en-US" sz="4000" dirty="0" smtClean="0"/>
              <a:t/>
            </a:r>
            <a:br>
              <a:rPr lang="en-US" sz="4000" dirty="0" smtClean="0"/>
            </a:br>
            <a:r>
              <a:rPr lang="en-US" sz="4000" dirty="0" smtClean="0"/>
              <a:t>10</a:t>
            </a:r>
            <a:r>
              <a:rPr lang="en-US" sz="4000" dirty="0"/>
              <a:t>. Antivirus</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00400" y="1340788"/>
            <a:ext cx="5486400" cy="4221812"/>
          </a:xfrm>
        </p:spPr>
      </p:pic>
      <p:sp>
        <p:nvSpPr>
          <p:cNvPr id="4" name="Text Placeholder 3"/>
          <p:cNvSpPr>
            <a:spLocks noGrp="1"/>
          </p:cNvSpPr>
          <p:nvPr>
            <p:ph type="body" sz="half" idx="2"/>
          </p:nvPr>
        </p:nvSpPr>
        <p:spPr/>
        <p:txBody>
          <a:bodyPr>
            <a:noAutofit/>
          </a:bodyPr>
          <a:lstStyle/>
          <a:p>
            <a:r>
              <a:rPr lang="en-US" sz="1800" dirty="0"/>
              <a:t>A type of software that is used to detect and remove viruses is called antivirus software. </a:t>
            </a:r>
            <a:br>
              <a:rPr lang="en-US" sz="1800" dirty="0"/>
            </a:br>
            <a:r>
              <a:rPr lang="en-US" sz="1800" dirty="0"/>
              <a:t>Antivirus program contain information about different known viruses. They can detect viruses and remove them. Antivirus program not only detects viruses from computer </a:t>
            </a:r>
            <a:br>
              <a:rPr lang="en-US" sz="1800" dirty="0"/>
            </a:br>
            <a:r>
              <a:rPr lang="en-US" sz="1800" dirty="0"/>
              <a:t>but also prevent new viruses from entering into the computer. McAfee and Norton are two most commonly used antivirus programs in Windows operating system. </a:t>
            </a:r>
            <a:br>
              <a:rPr lang="en-US" sz="1800" dirty="0"/>
            </a:br>
            <a:endParaRPr lang="en-US" sz="1800"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27566909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sz="3100" dirty="0"/>
              <a:t>11. Disk </a:t>
            </a:r>
            <a:r>
              <a:rPr lang="en-US" sz="3100" dirty="0" smtClean="0"/>
              <a:t>Defragmenter</a:t>
            </a:r>
            <a:r>
              <a:rPr lang="en-US" dirty="0" smtClean="0"/>
              <a:t/>
            </a:r>
            <a:br>
              <a:rPr lang="en-US" dirty="0" smtClean="0"/>
            </a:b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5200" y="1295401"/>
            <a:ext cx="5486400" cy="4267200"/>
          </a:xfrm>
        </p:spPr>
      </p:pic>
      <p:sp>
        <p:nvSpPr>
          <p:cNvPr id="4" name="Text Placeholder 3"/>
          <p:cNvSpPr>
            <a:spLocks noGrp="1"/>
          </p:cNvSpPr>
          <p:nvPr>
            <p:ph type="body" sz="half" idx="2"/>
          </p:nvPr>
        </p:nvSpPr>
        <p:spPr/>
        <p:txBody>
          <a:bodyPr>
            <a:normAutofit lnSpcReduction="10000"/>
          </a:bodyPr>
          <a:lstStyle/>
          <a:p>
            <a:r>
              <a:rPr lang="en-US" sz="2800" dirty="0"/>
              <a:t>Disk defragmenter software is used to reorganize the files on the disk. It manages un-used space on the disk so that the operating system may use data more quickly. </a:t>
            </a:r>
            <a:br>
              <a:rPr lang="en-US" sz="2800" dirty="0"/>
            </a:br>
            <a:endParaRPr lang="en-US" sz="2800" dirty="0"/>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2204185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13. Task Manager Utility </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7600" y="1046956"/>
            <a:ext cx="4616450" cy="4591844"/>
          </a:xfrm>
        </p:spPr>
      </p:pic>
      <p:sp>
        <p:nvSpPr>
          <p:cNvPr id="4" name="Text Placeholder 3"/>
          <p:cNvSpPr>
            <a:spLocks noGrp="1"/>
          </p:cNvSpPr>
          <p:nvPr>
            <p:ph type="body" sz="half" idx="2"/>
          </p:nvPr>
        </p:nvSpPr>
        <p:spPr/>
        <p:txBody>
          <a:bodyPr/>
          <a:lstStyle/>
          <a:p>
            <a:r>
              <a:rPr lang="en-US" sz="2400" dirty="0"/>
              <a:t>Windows Task Manager appears when the user presses CTRL+ALT+DEL key. It displays information about programs and processes running on the computer. It also </a:t>
            </a:r>
            <a:br>
              <a:rPr lang="en-US" sz="2400" dirty="0"/>
            </a:br>
            <a:r>
              <a:rPr lang="en-US" sz="2400" dirty="0"/>
              <a:t>displays data about CPU and memory usage and user information. </a:t>
            </a:r>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23095879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12. Backup &amp; Restore Utility </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41914" y="762000"/>
            <a:ext cx="5791200" cy="4190999"/>
          </a:xfrm>
        </p:spPr>
      </p:pic>
      <p:sp>
        <p:nvSpPr>
          <p:cNvPr id="4" name="Text Placeholder 3"/>
          <p:cNvSpPr>
            <a:spLocks noGrp="1"/>
          </p:cNvSpPr>
          <p:nvPr>
            <p:ph type="body" sz="half" idx="2"/>
          </p:nvPr>
        </p:nvSpPr>
        <p:spPr/>
        <p:txBody>
          <a:bodyPr>
            <a:noAutofit/>
          </a:bodyPr>
          <a:lstStyle/>
          <a:p>
            <a:r>
              <a:rPr lang="en-US" sz="2400" dirty="0"/>
              <a:t>A backup utility is used to copy files to another Storage medium. Backup is used when </a:t>
            </a:r>
            <a:br>
              <a:rPr lang="en-US" sz="2400" dirty="0"/>
            </a:br>
            <a:r>
              <a:rPr lang="en-US" sz="2400" dirty="0"/>
              <a:t>data is or deleted unexpectedly. The backup utility program provides an easy way to take backup. A restore utility is used to restore backed up files to their original form.</a:t>
            </a:r>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4591783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14. Disk Cleanup</a:t>
            </a:r>
            <a:br>
              <a:rPr lang="en-US" sz="3200" dirty="0"/>
            </a:br>
            <a:endParaRPr lang="en-US" sz="3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14800" y="685800"/>
            <a:ext cx="4098925" cy="5715000"/>
          </a:xfrm>
        </p:spPr>
      </p:pic>
      <p:sp>
        <p:nvSpPr>
          <p:cNvPr id="4" name="Text Placeholder 3"/>
          <p:cNvSpPr>
            <a:spLocks noGrp="1"/>
          </p:cNvSpPr>
          <p:nvPr>
            <p:ph type="body" sz="half" idx="2"/>
          </p:nvPr>
        </p:nvSpPr>
        <p:spPr/>
        <p:txBody>
          <a:bodyPr/>
          <a:lstStyle/>
          <a:p>
            <a:r>
              <a:rPr lang="en-US" sz="2400" dirty="0"/>
              <a:t>A disk cleanup utility is used to search and remove unnecessary files. Unnecessary files may include following:</a:t>
            </a:r>
          </a:p>
          <a:p>
            <a:r>
              <a:rPr lang="en-US" sz="2400" dirty="0"/>
              <a:t>• Temporary Internet files</a:t>
            </a:r>
          </a:p>
          <a:p>
            <a:r>
              <a:rPr lang="en-US" sz="2400" dirty="0"/>
              <a:t>• Deleted files</a:t>
            </a:r>
          </a:p>
          <a:p>
            <a:r>
              <a:rPr lang="en-US" sz="2400" dirty="0"/>
              <a:t>• Unused program files</a:t>
            </a:r>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8876112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76200"/>
            <a:ext cx="7772400" cy="1470025"/>
          </a:xfrm>
        </p:spPr>
        <p:txBody>
          <a:bodyPr>
            <a:normAutofit/>
          </a:bodyPr>
          <a:lstStyle/>
          <a:p>
            <a:r>
              <a:rPr lang="en-US" sz="4800" dirty="0" smtClean="0">
                <a:solidFill>
                  <a:schemeClr val="tx2"/>
                </a:solidFill>
              </a:rPr>
              <a:t>Utility Programs</a:t>
            </a:r>
            <a:endParaRPr lang="en-US" sz="4800" dirty="0">
              <a:solidFill>
                <a:schemeClr val="tx2"/>
              </a:solidFill>
            </a:endParaRPr>
          </a:p>
        </p:txBody>
      </p:sp>
      <p:sp>
        <p:nvSpPr>
          <p:cNvPr id="3" name="Subtitle 2"/>
          <p:cNvSpPr>
            <a:spLocks noGrp="1"/>
          </p:cNvSpPr>
          <p:nvPr>
            <p:ph type="subTitle" idx="1"/>
          </p:nvPr>
        </p:nvSpPr>
        <p:spPr>
          <a:xfrm>
            <a:off x="533400" y="2133600"/>
            <a:ext cx="7924800" cy="4495800"/>
          </a:xfrm>
        </p:spPr>
        <p:txBody>
          <a:bodyPr>
            <a:normAutofit/>
          </a:bodyPr>
          <a:lstStyle/>
          <a:p>
            <a:endParaRPr lang="en-US" dirty="0" smtClean="0">
              <a:solidFill>
                <a:schemeClr val="tx1"/>
              </a:solidFill>
            </a:endParaRPr>
          </a:p>
          <a:p>
            <a:r>
              <a:rPr lang="en-US" dirty="0" smtClean="0">
                <a:solidFill>
                  <a:schemeClr val="tx1"/>
                </a:solidFill>
              </a:rPr>
              <a:t>Utility </a:t>
            </a:r>
          </a:p>
          <a:p>
            <a:r>
              <a:rPr lang="en-US" dirty="0" smtClean="0">
                <a:solidFill>
                  <a:schemeClr val="tx1"/>
                </a:solidFill>
              </a:rPr>
              <a:t>Programs?</a:t>
            </a:r>
          </a:p>
          <a:p>
            <a:endParaRPr lang="en-US" dirty="0">
              <a:solidFill>
                <a:schemeClr val="tx1"/>
              </a:solidFill>
            </a:endParaRPr>
          </a:p>
          <a:p>
            <a:endParaRPr lang="en-US" dirty="0" smtClean="0">
              <a:solidFill>
                <a:schemeClr val="tx1"/>
              </a:solidFill>
            </a:endParaRPr>
          </a:p>
          <a:p>
            <a:r>
              <a:rPr lang="en-US" dirty="0" smtClean="0">
                <a:solidFill>
                  <a:schemeClr val="tx1"/>
                </a:solidFill>
              </a:rPr>
              <a:t>Its a system software that helps the user to solve specific problems related to hardware or software.</a:t>
            </a:r>
            <a:endParaRPr lang="en-US" dirty="0">
              <a:solidFill>
                <a:schemeClr val="tx1"/>
              </a:solidFill>
            </a:endParaRPr>
          </a:p>
        </p:txBody>
      </p:sp>
      <p:graphicFrame>
        <p:nvGraphicFramePr>
          <p:cNvPr id="4" name="Diagram 3"/>
          <p:cNvGraphicFramePr/>
          <p:nvPr>
            <p:extLst>
              <p:ext uri="{D42A27DB-BD31-4B8C-83A1-F6EECF244321}">
                <p14:modId xmlns:p14="http://schemas.microsoft.com/office/powerpoint/2010/main" val="2280689722"/>
              </p:ext>
            </p:extLst>
          </p:nvPr>
        </p:nvGraphicFramePr>
        <p:xfrm>
          <a:off x="990600" y="1371600"/>
          <a:ext cx="7086600" cy="3505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15719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t>
            </a:r>
            <a:r>
              <a:rPr lang="en-US" sz="4000" dirty="0"/>
              <a:t/>
            </a:r>
            <a:br>
              <a:rPr lang="en-US" sz="4000" dirty="0"/>
            </a:br>
            <a:r>
              <a:rPr lang="en-US" sz="4000" dirty="0"/>
              <a:t>15. Uninstaller</a:t>
            </a:r>
            <a:r>
              <a:rPr lang="en-US" dirty="0"/>
              <a:t/>
            </a:r>
            <a:br>
              <a:rPr lang="en-US" dirty="0"/>
            </a:br>
            <a:r>
              <a:rPr lang="en-US" dirty="0" smtClean="0"/>
              <a:t/>
            </a:r>
            <a:br>
              <a:rPr lang="en-US" dirty="0" smtClean="0"/>
            </a:b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68737" y="1532730"/>
            <a:ext cx="4970463" cy="4258469"/>
          </a:xfrm>
        </p:spPr>
      </p:pic>
      <p:sp>
        <p:nvSpPr>
          <p:cNvPr id="4" name="Text Placeholder 3"/>
          <p:cNvSpPr>
            <a:spLocks noGrp="1"/>
          </p:cNvSpPr>
          <p:nvPr>
            <p:ph type="body" sz="half" idx="2"/>
          </p:nvPr>
        </p:nvSpPr>
        <p:spPr/>
        <p:txBody>
          <a:bodyPr>
            <a:normAutofit lnSpcReduction="10000"/>
          </a:bodyPr>
          <a:lstStyle/>
          <a:p>
            <a:r>
              <a:rPr lang="en-US" sz="2400" dirty="0"/>
              <a:t>An uninstaller is a utility program that removes an installed program from computer properly. The uninstaller deletes files and folders from the hard disk. It also removes programs entries from the system files. Operating system usually provide an uninstaller.</a:t>
            </a:r>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38809655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t>
            </a:r>
            <a:br>
              <a:rPr lang="en-US" dirty="0"/>
            </a:br>
            <a:r>
              <a:rPr lang="en-US" sz="3200" dirty="0"/>
              <a:t>16. Task Scheduler Utility</a:t>
            </a:r>
            <a:br>
              <a:rPr lang="en-US" sz="3200" dirty="0"/>
            </a:br>
            <a:endParaRPr lang="en-US" sz="3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000" y="2057400"/>
            <a:ext cx="5562600" cy="2931826"/>
          </a:xfrm>
        </p:spPr>
      </p:pic>
      <p:sp>
        <p:nvSpPr>
          <p:cNvPr id="4" name="Text Placeholder 3"/>
          <p:cNvSpPr>
            <a:spLocks noGrp="1"/>
          </p:cNvSpPr>
          <p:nvPr>
            <p:ph type="body" sz="half" idx="2"/>
          </p:nvPr>
        </p:nvSpPr>
        <p:spPr>
          <a:xfrm>
            <a:off x="457200" y="1295400"/>
            <a:ext cx="3008313" cy="4830763"/>
          </a:xfrm>
        </p:spPr>
        <p:txBody>
          <a:bodyPr/>
          <a:lstStyle/>
          <a:p>
            <a:r>
              <a:rPr lang="en-US" sz="2800" dirty="0"/>
              <a:t>It is used to schedule tasks. It starts each time windows starts. It runs in background. It can be used to schedule a task to run daily, weekly, monthly or at certain times.</a:t>
            </a:r>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2280432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t>
            </a:r>
            <a:r>
              <a:rPr lang="en-US" sz="3200" dirty="0"/>
              <a:t/>
            </a:r>
            <a:br>
              <a:rPr lang="en-US" sz="3200" dirty="0"/>
            </a:br>
            <a:r>
              <a:rPr lang="en-US" sz="3200" dirty="0"/>
              <a:t>17. Personal Firewall</a:t>
            </a:r>
            <a:r>
              <a:rPr lang="en-US" dirty="0"/>
              <a:t/>
            </a:r>
            <a:br>
              <a:rPr lang="en-US" dirty="0"/>
            </a:b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29000" y="914400"/>
            <a:ext cx="5181600" cy="4648200"/>
          </a:xfrm>
        </p:spPr>
      </p:pic>
      <p:sp>
        <p:nvSpPr>
          <p:cNvPr id="4" name="Text Placeholder 3"/>
          <p:cNvSpPr>
            <a:spLocks noGrp="1"/>
          </p:cNvSpPr>
          <p:nvPr>
            <p:ph type="body" sz="half" idx="2"/>
          </p:nvPr>
        </p:nvSpPr>
        <p:spPr/>
        <p:txBody>
          <a:bodyPr>
            <a:noAutofit/>
          </a:bodyPr>
          <a:lstStyle/>
          <a:p>
            <a:r>
              <a:rPr lang="en-US" sz="2800" dirty="0"/>
              <a:t>Personal firewall is used to detect and protect a personal computer from unauthorized intrusions. Built-in personal firewall is automatically enabled when Windows is installed. </a:t>
            </a:r>
            <a:br>
              <a:rPr lang="en-US" sz="2800" dirty="0"/>
            </a:br>
            <a:endParaRPr lang="en-US" sz="2800"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28428190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18. Spyware </a:t>
            </a:r>
            <a:r>
              <a:rPr lang="en-US" sz="3200" dirty="0" smtClean="0"/>
              <a:t>Remover</a:t>
            </a:r>
            <a:r>
              <a:rPr lang="en-US" dirty="0" smtClean="0"/>
              <a:t/>
            </a:r>
            <a:br>
              <a:rPr lang="en-US" dirty="0" smtClean="0"/>
            </a:b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5200" y="1495690"/>
            <a:ext cx="5562600" cy="4371710"/>
          </a:xfrm>
        </p:spPr>
      </p:pic>
      <p:sp>
        <p:nvSpPr>
          <p:cNvPr id="4" name="Text Placeholder 3"/>
          <p:cNvSpPr>
            <a:spLocks noGrp="1"/>
          </p:cNvSpPr>
          <p:nvPr>
            <p:ph type="body" sz="half" idx="2"/>
          </p:nvPr>
        </p:nvSpPr>
        <p:spPr/>
        <p:txBody>
          <a:bodyPr>
            <a:normAutofit lnSpcReduction="10000"/>
          </a:bodyPr>
          <a:lstStyle/>
          <a:p>
            <a:r>
              <a:rPr lang="en-US" dirty="0"/>
              <a:t> </a:t>
            </a:r>
          </a:p>
          <a:p>
            <a:r>
              <a:rPr lang="en-US" sz="2000" dirty="0"/>
              <a:t>A spyware remover is a program that detects and deletes spyware. Spyware is a program that is placed on a computer without user’s knowledge It secretly collects information about the user often related to Web browsing habits. It often enters a computer when a  user installs new program. Popular stand-alone spyware removers is Spy Sweeper. </a:t>
            </a:r>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1688882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t>
            </a:r>
            <a:r>
              <a:rPr lang="en-US" sz="3200" dirty="0"/>
              <a:t/>
            </a:r>
            <a:br>
              <a:rPr lang="en-US" sz="3200" dirty="0"/>
            </a:br>
            <a:r>
              <a:rPr lang="en-US" sz="3200" dirty="0"/>
              <a:t>19. Adware Remover</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52800" y="1219200"/>
            <a:ext cx="5638800" cy="4914837"/>
          </a:xfrm>
        </p:spPr>
      </p:pic>
      <p:sp>
        <p:nvSpPr>
          <p:cNvPr id="4" name="Text Placeholder 3"/>
          <p:cNvSpPr>
            <a:spLocks noGrp="1"/>
          </p:cNvSpPr>
          <p:nvPr>
            <p:ph type="body" sz="half" idx="2"/>
          </p:nvPr>
        </p:nvSpPr>
        <p:spPr/>
        <p:txBody>
          <a:bodyPr>
            <a:noAutofit/>
          </a:bodyPr>
          <a:lstStyle/>
          <a:p>
            <a:r>
              <a:rPr lang="en-US" sz="2000" dirty="0"/>
              <a:t> </a:t>
            </a:r>
          </a:p>
          <a:p>
            <a:r>
              <a:rPr lang="en-US" sz="2000" dirty="0"/>
              <a:t>Adware is a program that displays an online advertisement in a banner or pop-up Window on Web pages or e-mail etc. An adware remover is a program that detects and </a:t>
            </a:r>
            <a:br>
              <a:rPr lang="en-US" sz="2000" dirty="0"/>
            </a:br>
            <a:r>
              <a:rPr lang="en-US" sz="2000" dirty="0"/>
              <a:t>deletes adware. Some adware removers are available on the Web at no cost. Popular stand-alone adware removers is Ad-Aware. </a:t>
            </a:r>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8392651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t>
            </a:r>
            <a:r>
              <a:rPr lang="en-US" sz="2800" dirty="0"/>
              <a:t/>
            </a:r>
            <a:br>
              <a:rPr lang="en-US" sz="2800" dirty="0"/>
            </a:br>
            <a:r>
              <a:rPr lang="en-US" sz="2800" dirty="0"/>
              <a:t>20. File Conversion Utility </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5200" y="1676400"/>
            <a:ext cx="5584371" cy="4267200"/>
          </a:xfrm>
        </p:spPr>
      </p:pic>
      <p:sp>
        <p:nvSpPr>
          <p:cNvPr id="4" name="Text Placeholder 3"/>
          <p:cNvSpPr>
            <a:spLocks noGrp="1"/>
          </p:cNvSpPr>
          <p:nvPr>
            <p:ph type="body" sz="half" idx="2"/>
          </p:nvPr>
        </p:nvSpPr>
        <p:spPr/>
        <p:txBody>
          <a:bodyPr/>
          <a:lstStyle/>
          <a:p>
            <a:r>
              <a:rPr lang="en-US" sz="2400" dirty="0"/>
              <a:t>A file conversion utility transforms the contents of a file from one format to other. It is used when the system is upgraded or changed. For example, a user may need file conversion utility when a new software is purchased. </a:t>
            </a:r>
          </a:p>
          <a:p>
            <a:endParaRPr lang="en-US" dirty="0"/>
          </a:p>
        </p:txBody>
      </p:sp>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29343223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7200"/>
            <a:ext cx="7772400" cy="1470025"/>
          </a:xfrm>
        </p:spPr>
        <p:txBody>
          <a:bodyPr/>
          <a:lstStyle/>
          <a:p>
            <a:r>
              <a:rPr lang="en-US" b="1" dirty="0" smtClean="0">
                <a:solidFill>
                  <a:schemeClr val="tx2"/>
                </a:solidFill>
              </a:rPr>
              <a:t>Utility Programs</a:t>
            </a:r>
            <a:endParaRPr lang="en-US" b="1" dirty="0">
              <a:solidFill>
                <a:schemeClr val="tx2"/>
              </a:solidFill>
            </a:endParaRPr>
          </a:p>
        </p:txBody>
      </p:sp>
      <p:sp>
        <p:nvSpPr>
          <p:cNvPr id="3" name="Subtitle 2"/>
          <p:cNvSpPr>
            <a:spLocks noGrp="1"/>
          </p:cNvSpPr>
          <p:nvPr>
            <p:ph type="subTitle" idx="1"/>
          </p:nvPr>
        </p:nvSpPr>
        <p:spPr>
          <a:xfrm>
            <a:off x="1143000" y="1828800"/>
            <a:ext cx="6934200" cy="3810000"/>
          </a:xfrm>
        </p:spPr>
        <p:txBody>
          <a:bodyPr>
            <a:normAutofit/>
          </a:bodyPr>
          <a:lstStyle/>
          <a:p>
            <a:pPr algn="l"/>
            <a:r>
              <a:rPr lang="en-US" b="1" dirty="0" smtClean="0">
                <a:solidFill>
                  <a:schemeClr val="tx2"/>
                </a:solidFill>
              </a:rPr>
              <a:t>Functions</a:t>
            </a:r>
          </a:p>
          <a:p>
            <a:pPr algn="l"/>
            <a:r>
              <a:rPr lang="en-US" sz="2400" dirty="0" smtClean="0">
                <a:solidFill>
                  <a:schemeClr val="tx1"/>
                </a:solidFill>
              </a:rPr>
              <a:t> O.S Contains a number of utility programs for managing disk drivers, Printers and other devices.</a:t>
            </a:r>
          </a:p>
          <a:p>
            <a:pPr algn="l"/>
            <a:endParaRPr lang="en-US" sz="2400" dirty="0">
              <a:solidFill>
                <a:schemeClr val="tx1"/>
              </a:solidFill>
            </a:endParaRPr>
          </a:p>
          <a:p>
            <a:pPr algn="l"/>
            <a:r>
              <a:rPr lang="en-US" sz="2400" b="1" dirty="0" smtClean="0">
                <a:solidFill>
                  <a:schemeClr val="tx2"/>
                </a:solidFill>
              </a:rPr>
              <a:t>Examples:</a:t>
            </a:r>
            <a:endParaRPr lang="en-US" sz="2400" b="1" dirty="0">
              <a:solidFill>
                <a:schemeClr val="tx2"/>
              </a:solidFill>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8433" y="4191000"/>
            <a:ext cx="7391400" cy="2057400"/>
          </a:xfrm>
          <a:prstGeom prst="rect">
            <a:avLst/>
          </a:prstGeom>
        </p:spPr>
      </p:pic>
      <p:sp>
        <p:nvSpPr>
          <p:cNvPr id="4" name="Footer Placeholder 3"/>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887272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166" y="1066800"/>
            <a:ext cx="8609434" cy="4853939"/>
          </a:xfrm>
          <a:prstGeom prst="rect">
            <a:avLst/>
          </a:prstGeom>
        </p:spPr>
      </p:pic>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2966869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Types of Utility programs</a:t>
            </a:r>
            <a:endParaRPr lang="en-US" dirty="0">
              <a:solidFill>
                <a:schemeClr val="accent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981200"/>
            <a:ext cx="5943600" cy="3638550"/>
          </a:xfrm>
        </p:spPr>
      </p:pic>
      <p:sp>
        <p:nvSpPr>
          <p:cNvPr id="3" name="Footer Placeholder 2"/>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26676190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1.  File Manager</a:t>
            </a:r>
            <a:endParaRPr lang="en-US" dirty="0"/>
          </a:p>
        </p:txBody>
      </p:sp>
      <p:sp>
        <p:nvSpPr>
          <p:cNvPr id="3" name="Content Placeholder 2"/>
          <p:cNvSpPr>
            <a:spLocks noGrp="1"/>
          </p:cNvSpPr>
          <p:nvPr>
            <p:ph idx="1"/>
          </p:nvPr>
        </p:nvSpPr>
        <p:spPr/>
        <p:txBody>
          <a:bodyPr>
            <a:normAutofit fontScale="92500" lnSpcReduction="20000"/>
          </a:bodyPr>
          <a:lstStyle/>
          <a:p>
            <a:r>
              <a:rPr lang="en-US" dirty="0"/>
              <a:t>File manager used to manage files in computer system. All operating systems provide file viewers. Windows explorer is an example of file viewer. Some functions of file manager are as follows: </a:t>
            </a:r>
            <a:br>
              <a:rPr lang="en-US" dirty="0"/>
            </a:br>
            <a:endParaRPr lang="en-US" dirty="0"/>
          </a:p>
          <a:p>
            <a:r>
              <a:rPr lang="en-US" dirty="0" smtClean="0"/>
              <a:t>• </a:t>
            </a:r>
            <a:r>
              <a:rPr lang="en-US" dirty="0"/>
              <a:t>Displaying a list of files </a:t>
            </a:r>
            <a:br>
              <a:rPr lang="en-US" dirty="0"/>
            </a:br>
            <a:r>
              <a:rPr lang="en-US" dirty="0" smtClean="0"/>
              <a:t>• </a:t>
            </a:r>
            <a:r>
              <a:rPr lang="en-US" dirty="0"/>
              <a:t>Organizing files in folders </a:t>
            </a:r>
            <a:br>
              <a:rPr lang="en-US" dirty="0"/>
            </a:br>
            <a:r>
              <a:rPr lang="en-US" dirty="0"/>
              <a:t>• </a:t>
            </a:r>
            <a:r>
              <a:rPr lang="en-US" dirty="0" smtClean="0"/>
              <a:t>Copying</a:t>
            </a:r>
            <a:r>
              <a:rPr lang="en-US" dirty="0"/>
              <a:t>, renaming, deleting, moving, and </a:t>
            </a:r>
            <a:r>
              <a:rPr lang="en-US" dirty="0" smtClean="0"/>
              <a:t>            	storing </a:t>
            </a:r>
            <a:r>
              <a:rPr lang="en-US" dirty="0"/>
              <a:t>files and folders </a:t>
            </a:r>
            <a:br>
              <a:rPr lang="en-US" dirty="0"/>
            </a:br>
            <a:r>
              <a:rPr lang="en-US" dirty="0" smtClean="0"/>
              <a:t>• Creating </a:t>
            </a:r>
            <a:r>
              <a:rPr lang="en-US" dirty="0"/>
              <a:t>shortcuts</a:t>
            </a:r>
          </a:p>
        </p:txBody>
      </p:sp>
      <p:sp>
        <p:nvSpPr>
          <p:cNvPr id="4" name="Footer Placeholder 3"/>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3643611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2.  Image viewer</a:t>
            </a:r>
            <a:endParaRPr lang="en-US" dirty="0"/>
          </a:p>
        </p:txBody>
      </p:sp>
      <p:sp>
        <p:nvSpPr>
          <p:cNvPr id="3" name="Content Placeholder 2"/>
          <p:cNvSpPr>
            <a:spLocks noGrp="1"/>
          </p:cNvSpPr>
          <p:nvPr>
            <p:ph idx="1"/>
          </p:nvPr>
        </p:nvSpPr>
        <p:spPr/>
        <p:txBody>
          <a:bodyPr/>
          <a:lstStyle/>
          <a:p>
            <a:pPr algn="ctr"/>
            <a:r>
              <a:rPr lang="en-US" dirty="0"/>
              <a:t>An image viewer is used to display, copy and print the contents of a graphics file. The user can see images without operating them in paint or image editing program. Most operating systems include an image viewer. Windows image viewer is called Windows Photo Gallery. It used to manage and edit photos in Windows operating system. </a:t>
            </a:r>
          </a:p>
        </p:txBody>
      </p:sp>
      <p:sp>
        <p:nvSpPr>
          <p:cNvPr id="4" name="Footer Placeholder 3"/>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65650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228600"/>
            <a:ext cx="3352800" cy="1219200"/>
          </a:xfrm>
        </p:spPr>
        <p:txBody>
          <a:bodyPr>
            <a:normAutofit fontScale="90000"/>
          </a:bodyPr>
          <a:lstStyle/>
          <a:p>
            <a:pPr algn="ct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600" dirty="0"/>
              <a:t/>
            </a:r>
            <a:br>
              <a:rPr lang="en-US" sz="3600" dirty="0"/>
            </a:br>
            <a:r>
              <a:rPr lang="en-US" sz="3600" dirty="0" smtClean="0"/>
              <a:t>3.  Search Utility	</a:t>
            </a:r>
            <a:r>
              <a:rPr lang="en-US" dirty="0"/>
              <a:t> </a:t>
            </a:r>
            <a:r>
              <a:rPr lang="en-US" dirty="0" smtClean="0"/>
              <a:t>              </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1280696"/>
            <a:ext cx="5111750" cy="4129503"/>
          </a:xfrm>
        </p:spPr>
      </p:pic>
      <p:sp>
        <p:nvSpPr>
          <p:cNvPr id="6" name="Text Placeholder 5"/>
          <p:cNvSpPr>
            <a:spLocks noGrp="1"/>
          </p:cNvSpPr>
          <p:nvPr>
            <p:ph type="body" sz="half" idx="2"/>
          </p:nvPr>
        </p:nvSpPr>
        <p:spPr/>
        <p:txBody>
          <a:bodyPr/>
          <a:lstStyle/>
          <a:p>
            <a:r>
              <a:rPr lang="en-US" sz="3200" dirty="0"/>
              <a:t>A search utility enables the user to search an entire disk for a file. Most operating systems include a search utility. </a:t>
            </a:r>
            <a:r>
              <a:rPr lang="en-US" dirty="0"/>
              <a:t/>
            </a:r>
            <a:br>
              <a:rPr lang="en-US" dirty="0"/>
            </a:br>
            <a:endParaRPr lang="en-US" dirty="0"/>
          </a:p>
          <a:p>
            <a:endParaRPr lang="en-US" dirty="0"/>
          </a:p>
        </p:txBody>
      </p:sp>
      <p:sp>
        <p:nvSpPr>
          <p:cNvPr id="2" name="Footer Placeholder 1"/>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1664904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pPr algn="l"/>
            <a:r>
              <a:rPr lang="en-US" dirty="0"/>
              <a:t>4. Drive Imaging</a:t>
            </a:r>
          </a:p>
        </p:txBody>
      </p:sp>
      <p:sp>
        <p:nvSpPr>
          <p:cNvPr id="3" name="Content Placeholder 2"/>
          <p:cNvSpPr>
            <a:spLocks noGrp="1"/>
          </p:cNvSpPr>
          <p:nvPr>
            <p:ph idx="1"/>
          </p:nvPr>
        </p:nvSpPr>
        <p:spPr>
          <a:xfrm>
            <a:off x="457200" y="2057400"/>
            <a:ext cx="8229600" cy="4068763"/>
          </a:xfrm>
        </p:spPr>
        <p:txBody>
          <a:bodyPr/>
          <a:lstStyle/>
          <a:p>
            <a:r>
              <a:rPr lang="en-US" dirty="0"/>
              <a:t>A drive imaging utility is used to create a mirror image of the entire hard disk. The mirror image includes the operating system, applications and all other files and data. </a:t>
            </a:r>
            <a:br>
              <a:rPr lang="en-US" dirty="0"/>
            </a:br>
            <a:endParaRPr lang="en-US" dirty="0"/>
          </a:p>
          <a:p>
            <a:endParaRPr lang="en-US" dirty="0"/>
          </a:p>
        </p:txBody>
      </p:sp>
      <p:sp>
        <p:nvSpPr>
          <p:cNvPr id="4" name="Footer Placeholder 3"/>
          <p:cNvSpPr>
            <a:spLocks noGrp="1"/>
          </p:cNvSpPr>
          <p:nvPr>
            <p:ph type="ftr" sz="quarter" idx="11"/>
          </p:nvPr>
        </p:nvSpPr>
        <p:spPr/>
        <p:txBody>
          <a:bodyPr/>
          <a:lstStyle/>
          <a:p>
            <a:r>
              <a:rPr lang="en-US" smtClean="0"/>
              <a:t>Instructor : Mohsin Mateen</a:t>
            </a:r>
            <a:endParaRPr lang="en-US"/>
          </a:p>
        </p:txBody>
      </p:sp>
    </p:spTree>
    <p:extLst>
      <p:ext uri="{BB962C8B-B14F-4D97-AF65-F5344CB8AC3E}">
        <p14:creationId xmlns:p14="http://schemas.microsoft.com/office/powerpoint/2010/main" val="27881987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TotalTime>
  <Words>810</Words>
  <Application>Microsoft Office PowerPoint</Application>
  <PresentationFormat>On-screen Show (4:3)</PresentationFormat>
  <Paragraphs>92</Paragraphs>
  <Slides>25</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Office Theme</vt:lpstr>
      <vt:lpstr>PowerPoint Presentation</vt:lpstr>
      <vt:lpstr>Utility Programs</vt:lpstr>
      <vt:lpstr>Utility Programs</vt:lpstr>
      <vt:lpstr>PowerPoint Presentation</vt:lpstr>
      <vt:lpstr>Types of Utility programs</vt:lpstr>
      <vt:lpstr>1.  File Manager</vt:lpstr>
      <vt:lpstr>2.  Image viewer</vt:lpstr>
      <vt:lpstr>    3.  Search Utility                </vt:lpstr>
      <vt:lpstr>4. Drive Imaging</vt:lpstr>
      <vt:lpstr>                             5.Disc burning</vt:lpstr>
      <vt:lpstr>6. File Compressor   </vt:lpstr>
      <vt:lpstr>  7. Diagnostic Utility </vt:lpstr>
      <vt:lpstr>8. Personal Computer Maintenance Utility</vt:lpstr>
      <vt:lpstr>9. Disk Scanner </vt:lpstr>
      <vt:lpstr>               10. Antivirus</vt:lpstr>
      <vt:lpstr>  11. Disk Defragmenter </vt:lpstr>
      <vt:lpstr>13. Task Manager Utility </vt:lpstr>
      <vt:lpstr>12. Backup &amp; Restore Utility </vt:lpstr>
      <vt:lpstr>14. Disk Cleanup </vt:lpstr>
      <vt:lpstr>  15. Uninstaller  </vt:lpstr>
      <vt:lpstr>  16. Task Scheduler Utility </vt:lpstr>
      <vt:lpstr>  17. Personal Firewall </vt:lpstr>
      <vt:lpstr>18. Spyware Remover </vt:lpstr>
      <vt:lpstr>  19. Adware Remover</vt:lpstr>
      <vt:lpstr>  20. File Conversion Utility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Utility Programs</dc:title>
  <dc:creator>Windows User</dc:creator>
  <cp:lastModifiedBy>Windows User</cp:lastModifiedBy>
  <cp:revision>33</cp:revision>
  <dcterms:created xsi:type="dcterms:W3CDTF">2019-11-27T18:23:35Z</dcterms:created>
  <dcterms:modified xsi:type="dcterms:W3CDTF">2020-03-24T06:06:53Z</dcterms:modified>
</cp:coreProperties>
</file>